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91" r:id="rId2"/>
  </p:sldMasterIdLst>
  <p:notesMasterIdLst>
    <p:notesMasterId r:id="rId40"/>
  </p:notesMasterIdLst>
  <p:sldIdLst>
    <p:sldId id="262" r:id="rId3"/>
    <p:sldId id="311" r:id="rId4"/>
    <p:sldId id="312" r:id="rId5"/>
    <p:sldId id="313" r:id="rId6"/>
    <p:sldId id="314" r:id="rId7"/>
    <p:sldId id="315" r:id="rId8"/>
    <p:sldId id="316" r:id="rId9"/>
    <p:sldId id="317" r:id="rId10"/>
    <p:sldId id="318" r:id="rId11"/>
    <p:sldId id="319" r:id="rId12"/>
    <p:sldId id="320" r:id="rId13"/>
    <p:sldId id="321" r:id="rId14"/>
    <p:sldId id="322" r:id="rId15"/>
    <p:sldId id="323" r:id="rId16"/>
    <p:sldId id="324" r:id="rId17"/>
    <p:sldId id="345" r:id="rId18"/>
    <p:sldId id="325" r:id="rId19"/>
    <p:sldId id="326" r:id="rId20"/>
    <p:sldId id="327" r:id="rId21"/>
    <p:sldId id="328" r:id="rId22"/>
    <p:sldId id="329" r:id="rId23"/>
    <p:sldId id="330" r:id="rId24"/>
    <p:sldId id="331" r:id="rId25"/>
    <p:sldId id="332" r:id="rId26"/>
    <p:sldId id="333" r:id="rId27"/>
    <p:sldId id="334" r:id="rId28"/>
    <p:sldId id="335" r:id="rId29"/>
    <p:sldId id="336" r:id="rId30"/>
    <p:sldId id="337" r:id="rId31"/>
    <p:sldId id="338" r:id="rId32"/>
    <p:sldId id="339" r:id="rId33"/>
    <p:sldId id="340" r:id="rId34"/>
    <p:sldId id="341" r:id="rId35"/>
    <p:sldId id="342" r:id="rId36"/>
    <p:sldId id="343" r:id="rId37"/>
    <p:sldId id="344" r:id="rId38"/>
    <p:sldId id="305" r:id="rId39"/>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66971" autoAdjust="0"/>
  </p:normalViewPr>
  <p:slideViewPr>
    <p:cSldViewPr snapToGrid="0">
      <p:cViewPr varScale="1">
        <p:scale>
          <a:sx n="64" d="100"/>
          <a:sy n="64" d="100"/>
        </p:scale>
        <p:origin x="1590"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viewProps" Target="viewProps.xml"/><Relationship Id="rId47" Type="http://schemas.openxmlformats.org/officeDocument/2006/relationships/customXml" Target="../customXml/item2.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notesMaster" Target="notesMasters/notesMaster1.xml"/><Relationship Id="rId45" Type="http://schemas.microsoft.com/office/2016/11/relationships/changesInfo" Target="changesInfos/changesInfo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theme" Target="theme/theme1.xml"/><Relationship Id="rId48" Type="http://schemas.openxmlformats.org/officeDocument/2006/relationships/customXml" Target="../customXml/item3.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customXml" Target="../customXml/item1.xml"/><Relationship Id="rId20" Type="http://schemas.openxmlformats.org/officeDocument/2006/relationships/slide" Target="slides/slide18.xml"/><Relationship Id="rId41"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eorge, Dinny Rose (Cognizant)" userId="334d729a-5d69-4fa0-bc35-8a0c200cba3b" providerId="ADAL" clId="{BC5085C1-D3D7-4090-8053-4FFF8CCC0012}"/>
    <pc:docChg chg="undo custSel addSld delSld modSld">
      <pc:chgData name="George, Dinny Rose (Cognizant)" userId="334d729a-5d69-4fa0-bc35-8a0c200cba3b" providerId="ADAL" clId="{BC5085C1-D3D7-4090-8053-4FFF8CCC0012}" dt="2020-11-15T18:27:51.023" v="1055"/>
      <pc:docMkLst>
        <pc:docMk/>
      </pc:docMkLst>
      <pc:sldChg chg="addSp delSp modSp">
        <pc:chgData name="George, Dinny Rose (Cognizant)" userId="334d729a-5d69-4fa0-bc35-8a0c200cba3b" providerId="ADAL" clId="{BC5085C1-D3D7-4090-8053-4FFF8CCC0012}" dt="2020-11-14T18:09:43.220" v="967" actId="21"/>
        <pc:sldMkLst>
          <pc:docMk/>
          <pc:sldMk cId="2747047871" sldId="262"/>
        </pc:sldMkLst>
        <pc:spChg chg="add del mod">
          <ac:chgData name="George, Dinny Rose (Cognizant)" userId="334d729a-5d69-4fa0-bc35-8a0c200cba3b" providerId="ADAL" clId="{BC5085C1-D3D7-4090-8053-4FFF8CCC0012}" dt="2020-11-14T18:09:43.220" v="967" actId="21"/>
          <ac:spMkLst>
            <pc:docMk/>
            <pc:sldMk cId="2747047871" sldId="262"/>
            <ac:spMk id="4" creationId="{9BF22544-0C80-4086-A3DE-BB6080B1C592}"/>
          </ac:spMkLst>
        </pc:spChg>
        <pc:spChg chg="add del mod">
          <ac:chgData name="George, Dinny Rose (Cognizant)" userId="334d729a-5d69-4fa0-bc35-8a0c200cba3b" providerId="ADAL" clId="{BC5085C1-D3D7-4090-8053-4FFF8CCC0012}" dt="2020-11-14T18:09:43.220" v="967" actId="21"/>
          <ac:spMkLst>
            <pc:docMk/>
            <pc:sldMk cId="2747047871" sldId="262"/>
            <ac:spMk id="8" creationId="{00000000-0000-0000-0000-000000000000}"/>
          </ac:spMkLst>
        </pc:spChg>
      </pc:sldChg>
      <pc:sldChg chg="del">
        <pc:chgData name="George, Dinny Rose (Cognizant)" userId="334d729a-5d69-4fa0-bc35-8a0c200cba3b" providerId="ADAL" clId="{BC5085C1-D3D7-4090-8053-4FFF8CCC0012}" dt="2020-11-14T18:09:00.838" v="963" actId="47"/>
        <pc:sldMkLst>
          <pc:docMk/>
          <pc:sldMk cId="2287886203" sldId="263"/>
        </pc:sldMkLst>
      </pc:sldChg>
      <pc:sldChg chg="addSp delSp modSp del">
        <pc:chgData name="George, Dinny Rose (Cognizant)" userId="334d729a-5d69-4fa0-bc35-8a0c200cba3b" providerId="ADAL" clId="{BC5085C1-D3D7-4090-8053-4FFF8CCC0012}" dt="2020-11-12T17:09:08.536" v="544" actId="2696"/>
        <pc:sldMkLst>
          <pc:docMk/>
          <pc:sldMk cId="3349515480" sldId="265"/>
        </pc:sldMkLst>
        <pc:spChg chg="add del mod">
          <ac:chgData name="George, Dinny Rose (Cognizant)" userId="334d729a-5d69-4fa0-bc35-8a0c200cba3b" providerId="ADAL" clId="{BC5085C1-D3D7-4090-8053-4FFF8CCC0012}" dt="2020-11-12T12:20:14.398" v="63" actId="478"/>
          <ac:spMkLst>
            <pc:docMk/>
            <pc:sldMk cId="3349515480" sldId="265"/>
            <ac:spMk id="2" creationId="{D5E2F7BB-E828-47C2-88C5-D67B3017E679}"/>
          </ac:spMkLst>
        </pc:spChg>
        <pc:spChg chg="del mod">
          <ac:chgData name="George, Dinny Rose (Cognizant)" userId="334d729a-5d69-4fa0-bc35-8a0c200cba3b" providerId="ADAL" clId="{BC5085C1-D3D7-4090-8053-4FFF8CCC0012}" dt="2020-11-12T12:20:01.110" v="62" actId="478"/>
          <ac:spMkLst>
            <pc:docMk/>
            <pc:sldMk cId="3349515480" sldId="265"/>
            <ac:spMk id="4" creationId="{00000000-0000-0000-0000-000000000000}"/>
          </ac:spMkLst>
        </pc:spChg>
      </pc:sldChg>
      <pc:sldChg chg="del">
        <pc:chgData name="George, Dinny Rose (Cognizant)" userId="334d729a-5d69-4fa0-bc35-8a0c200cba3b" providerId="ADAL" clId="{BC5085C1-D3D7-4090-8053-4FFF8CCC0012}" dt="2020-11-12T17:09:08.536" v="544" actId="2696"/>
        <pc:sldMkLst>
          <pc:docMk/>
          <pc:sldMk cId="3900111259" sldId="266"/>
        </pc:sldMkLst>
      </pc:sldChg>
      <pc:sldChg chg="del">
        <pc:chgData name="George, Dinny Rose (Cognizant)" userId="334d729a-5d69-4fa0-bc35-8a0c200cba3b" providerId="ADAL" clId="{BC5085C1-D3D7-4090-8053-4FFF8CCC0012}" dt="2020-11-12T17:09:08.536" v="544" actId="2696"/>
        <pc:sldMkLst>
          <pc:docMk/>
          <pc:sldMk cId="3643849693" sldId="267"/>
        </pc:sldMkLst>
      </pc:sldChg>
      <pc:sldChg chg="del">
        <pc:chgData name="George, Dinny Rose (Cognizant)" userId="334d729a-5d69-4fa0-bc35-8a0c200cba3b" providerId="ADAL" clId="{BC5085C1-D3D7-4090-8053-4FFF8CCC0012}" dt="2020-11-14T18:08:23.689" v="921" actId="47"/>
        <pc:sldMkLst>
          <pc:docMk/>
          <pc:sldMk cId="157256657" sldId="268"/>
        </pc:sldMkLst>
      </pc:sldChg>
      <pc:sldChg chg="del">
        <pc:chgData name="George, Dinny Rose (Cognizant)" userId="334d729a-5d69-4fa0-bc35-8a0c200cba3b" providerId="ADAL" clId="{BC5085C1-D3D7-4090-8053-4FFF8CCC0012}" dt="2020-11-14T18:08:25.758" v="922" actId="47"/>
        <pc:sldMkLst>
          <pc:docMk/>
          <pc:sldMk cId="643318510" sldId="269"/>
        </pc:sldMkLst>
      </pc:sldChg>
      <pc:sldChg chg="del">
        <pc:chgData name="George, Dinny Rose (Cognizant)" userId="334d729a-5d69-4fa0-bc35-8a0c200cba3b" providerId="ADAL" clId="{BC5085C1-D3D7-4090-8053-4FFF8CCC0012}" dt="2020-11-14T18:08:26.493" v="923" actId="47"/>
        <pc:sldMkLst>
          <pc:docMk/>
          <pc:sldMk cId="1519570608" sldId="270"/>
        </pc:sldMkLst>
      </pc:sldChg>
      <pc:sldChg chg="del">
        <pc:chgData name="George, Dinny Rose (Cognizant)" userId="334d729a-5d69-4fa0-bc35-8a0c200cba3b" providerId="ADAL" clId="{BC5085C1-D3D7-4090-8053-4FFF8CCC0012}" dt="2020-11-14T18:08:27.374" v="924" actId="47"/>
        <pc:sldMkLst>
          <pc:docMk/>
          <pc:sldMk cId="691818631" sldId="271"/>
        </pc:sldMkLst>
      </pc:sldChg>
      <pc:sldChg chg="del">
        <pc:chgData name="George, Dinny Rose (Cognizant)" userId="334d729a-5d69-4fa0-bc35-8a0c200cba3b" providerId="ADAL" clId="{BC5085C1-D3D7-4090-8053-4FFF8CCC0012}" dt="2020-11-14T18:08:28.023" v="925" actId="47"/>
        <pc:sldMkLst>
          <pc:docMk/>
          <pc:sldMk cId="427157493" sldId="272"/>
        </pc:sldMkLst>
      </pc:sldChg>
      <pc:sldChg chg="del">
        <pc:chgData name="George, Dinny Rose (Cognizant)" userId="334d729a-5d69-4fa0-bc35-8a0c200cba3b" providerId="ADAL" clId="{BC5085C1-D3D7-4090-8053-4FFF8CCC0012}" dt="2020-11-14T18:08:28.507" v="926" actId="47"/>
        <pc:sldMkLst>
          <pc:docMk/>
          <pc:sldMk cId="749686392" sldId="273"/>
        </pc:sldMkLst>
      </pc:sldChg>
      <pc:sldChg chg="del">
        <pc:chgData name="George, Dinny Rose (Cognizant)" userId="334d729a-5d69-4fa0-bc35-8a0c200cba3b" providerId="ADAL" clId="{BC5085C1-D3D7-4090-8053-4FFF8CCC0012}" dt="2020-11-14T18:08:29.106" v="927" actId="47"/>
        <pc:sldMkLst>
          <pc:docMk/>
          <pc:sldMk cId="1407781225" sldId="274"/>
        </pc:sldMkLst>
      </pc:sldChg>
      <pc:sldChg chg="del">
        <pc:chgData name="George, Dinny Rose (Cognizant)" userId="334d729a-5d69-4fa0-bc35-8a0c200cba3b" providerId="ADAL" clId="{BC5085C1-D3D7-4090-8053-4FFF8CCC0012}" dt="2020-11-14T18:08:29.606" v="928" actId="47"/>
        <pc:sldMkLst>
          <pc:docMk/>
          <pc:sldMk cId="3049034099" sldId="275"/>
        </pc:sldMkLst>
      </pc:sldChg>
      <pc:sldChg chg="del">
        <pc:chgData name="George, Dinny Rose (Cognizant)" userId="334d729a-5d69-4fa0-bc35-8a0c200cba3b" providerId="ADAL" clId="{BC5085C1-D3D7-4090-8053-4FFF8CCC0012}" dt="2020-11-14T18:08:30.443" v="929" actId="47"/>
        <pc:sldMkLst>
          <pc:docMk/>
          <pc:sldMk cId="4275952639" sldId="276"/>
        </pc:sldMkLst>
      </pc:sldChg>
      <pc:sldChg chg="del">
        <pc:chgData name="George, Dinny Rose (Cognizant)" userId="334d729a-5d69-4fa0-bc35-8a0c200cba3b" providerId="ADAL" clId="{BC5085C1-D3D7-4090-8053-4FFF8CCC0012}" dt="2020-11-14T18:08:31.507" v="930" actId="47"/>
        <pc:sldMkLst>
          <pc:docMk/>
          <pc:sldMk cId="323054486" sldId="277"/>
        </pc:sldMkLst>
      </pc:sldChg>
      <pc:sldChg chg="del">
        <pc:chgData name="George, Dinny Rose (Cognizant)" userId="334d729a-5d69-4fa0-bc35-8a0c200cba3b" providerId="ADAL" clId="{BC5085C1-D3D7-4090-8053-4FFF8CCC0012}" dt="2020-11-14T18:08:32.205" v="931" actId="47"/>
        <pc:sldMkLst>
          <pc:docMk/>
          <pc:sldMk cId="1374694577" sldId="278"/>
        </pc:sldMkLst>
      </pc:sldChg>
      <pc:sldChg chg="del">
        <pc:chgData name="George, Dinny Rose (Cognizant)" userId="334d729a-5d69-4fa0-bc35-8a0c200cba3b" providerId="ADAL" clId="{BC5085C1-D3D7-4090-8053-4FFF8CCC0012}" dt="2020-11-14T18:08:32.996" v="932" actId="47"/>
        <pc:sldMkLst>
          <pc:docMk/>
          <pc:sldMk cId="3978318080" sldId="279"/>
        </pc:sldMkLst>
      </pc:sldChg>
      <pc:sldChg chg="del">
        <pc:chgData name="George, Dinny Rose (Cognizant)" userId="334d729a-5d69-4fa0-bc35-8a0c200cba3b" providerId="ADAL" clId="{BC5085C1-D3D7-4090-8053-4FFF8CCC0012}" dt="2020-11-14T18:08:33.353" v="933" actId="47"/>
        <pc:sldMkLst>
          <pc:docMk/>
          <pc:sldMk cId="2938626173" sldId="280"/>
        </pc:sldMkLst>
      </pc:sldChg>
      <pc:sldChg chg="del">
        <pc:chgData name="George, Dinny Rose (Cognizant)" userId="334d729a-5d69-4fa0-bc35-8a0c200cba3b" providerId="ADAL" clId="{BC5085C1-D3D7-4090-8053-4FFF8CCC0012}" dt="2020-11-14T18:08:33.925" v="934" actId="47"/>
        <pc:sldMkLst>
          <pc:docMk/>
          <pc:sldMk cId="4221070417" sldId="281"/>
        </pc:sldMkLst>
      </pc:sldChg>
      <pc:sldChg chg="del">
        <pc:chgData name="George, Dinny Rose (Cognizant)" userId="334d729a-5d69-4fa0-bc35-8a0c200cba3b" providerId="ADAL" clId="{BC5085C1-D3D7-4090-8053-4FFF8CCC0012}" dt="2020-11-14T18:08:34.674" v="935" actId="47"/>
        <pc:sldMkLst>
          <pc:docMk/>
          <pc:sldMk cId="2474271864" sldId="282"/>
        </pc:sldMkLst>
      </pc:sldChg>
      <pc:sldChg chg="del">
        <pc:chgData name="George, Dinny Rose (Cognizant)" userId="334d729a-5d69-4fa0-bc35-8a0c200cba3b" providerId="ADAL" clId="{BC5085C1-D3D7-4090-8053-4FFF8CCC0012}" dt="2020-11-14T18:08:35.344" v="936" actId="47"/>
        <pc:sldMkLst>
          <pc:docMk/>
          <pc:sldMk cId="3613037852" sldId="283"/>
        </pc:sldMkLst>
      </pc:sldChg>
      <pc:sldChg chg="del">
        <pc:chgData name="George, Dinny Rose (Cognizant)" userId="334d729a-5d69-4fa0-bc35-8a0c200cba3b" providerId="ADAL" clId="{BC5085C1-D3D7-4090-8053-4FFF8CCC0012}" dt="2020-11-14T18:08:35.956" v="937" actId="47"/>
        <pc:sldMkLst>
          <pc:docMk/>
          <pc:sldMk cId="1187784531" sldId="284"/>
        </pc:sldMkLst>
      </pc:sldChg>
      <pc:sldChg chg="del">
        <pc:chgData name="George, Dinny Rose (Cognizant)" userId="334d729a-5d69-4fa0-bc35-8a0c200cba3b" providerId="ADAL" clId="{BC5085C1-D3D7-4090-8053-4FFF8CCC0012}" dt="2020-11-14T18:08:36.542" v="938" actId="47"/>
        <pc:sldMkLst>
          <pc:docMk/>
          <pc:sldMk cId="3473377495" sldId="285"/>
        </pc:sldMkLst>
      </pc:sldChg>
      <pc:sldChg chg="del">
        <pc:chgData name="George, Dinny Rose (Cognizant)" userId="334d729a-5d69-4fa0-bc35-8a0c200cba3b" providerId="ADAL" clId="{BC5085C1-D3D7-4090-8053-4FFF8CCC0012}" dt="2020-11-14T18:08:37.390" v="939" actId="47"/>
        <pc:sldMkLst>
          <pc:docMk/>
          <pc:sldMk cId="650970126" sldId="286"/>
        </pc:sldMkLst>
      </pc:sldChg>
      <pc:sldChg chg="del">
        <pc:chgData name="George, Dinny Rose (Cognizant)" userId="334d729a-5d69-4fa0-bc35-8a0c200cba3b" providerId="ADAL" clId="{BC5085C1-D3D7-4090-8053-4FFF8CCC0012}" dt="2020-11-14T18:08:38.151" v="940" actId="47"/>
        <pc:sldMkLst>
          <pc:docMk/>
          <pc:sldMk cId="3284703752" sldId="287"/>
        </pc:sldMkLst>
      </pc:sldChg>
      <pc:sldChg chg="del">
        <pc:chgData name="George, Dinny Rose (Cognizant)" userId="334d729a-5d69-4fa0-bc35-8a0c200cba3b" providerId="ADAL" clId="{BC5085C1-D3D7-4090-8053-4FFF8CCC0012}" dt="2020-11-14T18:08:38.729" v="941" actId="47"/>
        <pc:sldMkLst>
          <pc:docMk/>
          <pc:sldMk cId="1379500578" sldId="288"/>
        </pc:sldMkLst>
      </pc:sldChg>
      <pc:sldChg chg="del">
        <pc:chgData name="George, Dinny Rose (Cognizant)" userId="334d729a-5d69-4fa0-bc35-8a0c200cba3b" providerId="ADAL" clId="{BC5085C1-D3D7-4090-8053-4FFF8CCC0012}" dt="2020-11-14T18:08:39.284" v="942" actId="47"/>
        <pc:sldMkLst>
          <pc:docMk/>
          <pc:sldMk cId="1653350262" sldId="289"/>
        </pc:sldMkLst>
      </pc:sldChg>
      <pc:sldChg chg="del">
        <pc:chgData name="George, Dinny Rose (Cognizant)" userId="334d729a-5d69-4fa0-bc35-8a0c200cba3b" providerId="ADAL" clId="{BC5085C1-D3D7-4090-8053-4FFF8CCC0012}" dt="2020-11-14T18:08:39.737" v="943" actId="47"/>
        <pc:sldMkLst>
          <pc:docMk/>
          <pc:sldMk cId="26685030" sldId="290"/>
        </pc:sldMkLst>
      </pc:sldChg>
      <pc:sldChg chg="del">
        <pc:chgData name="George, Dinny Rose (Cognizant)" userId="334d729a-5d69-4fa0-bc35-8a0c200cba3b" providerId="ADAL" clId="{BC5085C1-D3D7-4090-8053-4FFF8CCC0012}" dt="2020-11-14T18:08:40.152" v="944" actId="47"/>
        <pc:sldMkLst>
          <pc:docMk/>
          <pc:sldMk cId="2682509388" sldId="291"/>
        </pc:sldMkLst>
      </pc:sldChg>
      <pc:sldChg chg="del">
        <pc:chgData name="George, Dinny Rose (Cognizant)" userId="334d729a-5d69-4fa0-bc35-8a0c200cba3b" providerId="ADAL" clId="{BC5085C1-D3D7-4090-8053-4FFF8CCC0012}" dt="2020-11-14T18:08:40.619" v="945" actId="47"/>
        <pc:sldMkLst>
          <pc:docMk/>
          <pc:sldMk cId="617916455" sldId="292"/>
        </pc:sldMkLst>
      </pc:sldChg>
      <pc:sldChg chg="del">
        <pc:chgData name="George, Dinny Rose (Cognizant)" userId="334d729a-5d69-4fa0-bc35-8a0c200cba3b" providerId="ADAL" clId="{BC5085C1-D3D7-4090-8053-4FFF8CCC0012}" dt="2020-11-14T18:08:41.230" v="946" actId="47"/>
        <pc:sldMkLst>
          <pc:docMk/>
          <pc:sldMk cId="437975754" sldId="293"/>
        </pc:sldMkLst>
      </pc:sldChg>
      <pc:sldChg chg="del">
        <pc:chgData name="George, Dinny Rose (Cognizant)" userId="334d729a-5d69-4fa0-bc35-8a0c200cba3b" providerId="ADAL" clId="{BC5085C1-D3D7-4090-8053-4FFF8CCC0012}" dt="2020-11-14T18:08:41.645" v="947" actId="47"/>
        <pc:sldMkLst>
          <pc:docMk/>
          <pc:sldMk cId="4004348843" sldId="294"/>
        </pc:sldMkLst>
      </pc:sldChg>
      <pc:sldChg chg="del">
        <pc:chgData name="George, Dinny Rose (Cognizant)" userId="334d729a-5d69-4fa0-bc35-8a0c200cba3b" providerId="ADAL" clId="{BC5085C1-D3D7-4090-8053-4FFF8CCC0012}" dt="2020-11-14T18:08:42.062" v="948" actId="47"/>
        <pc:sldMkLst>
          <pc:docMk/>
          <pc:sldMk cId="2402871622" sldId="295"/>
        </pc:sldMkLst>
      </pc:sldChg>
      <pc:sldChg chg="del">
        <pc:chgData name="George, Dinny Rose (Cognizant)" userId="334d729a-5d69-4fa0-bc35-8a0c200cba3b" providerId="ADAL" clId="{BC5085C1-D3D7-4090-8053-4FFF8CCC0012}" dt="2020-11-14T18:08:42.641" v="949" actId="47"/>
        <pc:sldMkLst>
          <pc:docMk/>
          <pc:sldMk cId="2977588443" sldId="296"/>
        </pc:sldMkLst>
      </pc:sldChg>
      <pc:sldChg chg="del">
        <pc:chgData name="George, Dinny Rose (Cognizant)" userId="334d729a-5d69-4fa0-bc35-8a0c200cba3b" providerId="ADAL" clId="{BC5085C1-D3D7-4090-8053-4FFF8CCC0012}" dt="2020-11-14T18:08:43.220" v="950" actId="47"/>
        <pc:sldMkLst>
          <pc:docMk/>
          <pc:sldMk cId="55763073" sldId="297"/>
        </pc:sldMkLst>
      </pc:sldChg>
      <pc:sldChg chg="del">
        <pc:chgData name="George, Dinny Rose (Cognizant)" userId="334d729a-5d69-4fa0-bc35-8a0c200cba3b" providerId="ADAL" clId="{BC5085C1-D3D7-4090-8053-4FFF8CCC0012}" dt="2020-11-14T18:08:43.623" v="951" actId="47"/>
        <pc:sldMkLst>
          <pc:docMk/>
          <pc:sldMk cId="1758816357" sldId="298"/>
        </pc:sldMkLst>
      </pc:sldChg>
      <pc:sldChg chg="del">
        <pc:chgData name="George, Dinny Rose (Cognizant)" userId="334d729a-5d69-4fa0-bc35-8a0c200cba3b" providerId="ADAL" clId="{BC5085C1-D3D7-4090-8053-4FFF8CCC0012}" dt="2020-11-14T18:08:44.157" v="952" actId="47"/>
        <pc:sldMkLst>
          <pc:docMk/>
          <pc:sldMk cId="2999177941" sldId="299"/>
        </pc:sldMkLst>
      </pc:sldChg>
      <pc:sldChg chg="del">
        <pc:chgData name="George, Dinny Rose (Cognizant)" userId="334d729a-5d69-4fa0-bc35-8a0c200cba3b" providerId="ADAL" clId="{BC5085C1-D3D7-4090-8053-4FFF8CCC0012}" dt="2020-11-14T18:08:44.712" v="953" actId="47"/>
        <pc:sldMkLst>
          <pc:docMk/>
          <pc:sldMk cId="1820571608" sldId="300"/>
        </pc:sldMkLst>
      </pc:sldChg>
      <pc:sldChg chg="del">
        <pc:chgData name="George, Dinny Rose (Cognizant)" userId="334d729a-5d69-4fa0-bc35-8a0c200cba3b" providerId="ADAL" clId="{BC5085C1-D3D7-4090-8053-4FFF8CCC0012}" dt="2020-11-14T18:08:45.342" v="954" actId="47"/>
        <pc:sldMkLst>
          <pc:docMk/>
          <pc:sldMk cId="3970903037" sldId="301"/>
        </pc:sldMkLst>
      </pc:sldChg>
      <pc:sldChg chg="del">
        <pc:chgData name="George, Dinny Rose (Cognizant)" userId="334d729a-5d69-4fa0-bc35-8a0c200cba3b" providerId="ADAL" clId="{BC5085C1-D3D7-4090-8053-4FFF8CCC0012}" dt="2020-11-14T18:08:45.932" v="955" actId="47"/>
        <pc:sldMkLst>
          <pc:docMk/>
          <pc:sldMk cId="3061085644" sldId="302"/>
        </pc:sldMkLst>
      </pc:sldChg>
      <pc:sldChg chg="del">
        <pc:chgData name="George, Dinny Rose (Cognizant)" userId="334d729a-5d69-4fa0-bc35-8a0c200cba3b" providerId="ADAL" clId="{BC5085C1-D3D7-4090-8053-4FFF8CCC0012}" dt="2020-11-14T18:08:49.232" v="956" actId="47"/>
        <pc:sldMkLst>
          <pc:docMk/>
          <pc:sldMk cId="1497379725" sldId="303"/>
        </pc:sldMkLst>
      </pc:sldChg>
      <pc:sldChg chg="del">
        <pc:chgData name="George, Dinny Rose (Cognizant)" userId="334d729a-5d69-4fa0-bc35-8a0c200cba3b" providerId="ADAL" clId="{BC5085C1-D3D7-4090-8053-4FFF8CCC0012}" dt="2020-11-14T18:08:54.895" v="962" actId="47"/>
        <pc:sldMkLst>
          <pc:docMk/>
          <pc:sldMk cId="488755355" sldId="304"/>
        </pc:sldMkLst>
      </pc:sldChg>
      <pc:sldChg chg="del">
        <pc:chgData name="George, Dinny Rose (Cognizant)" userId="334d729a-5d69-4fa0-bc35-8a0c200cba3b" providerId="ADAL" clId="{BC5085C1-D3D7-4090-8053-4FFF8CCC0012}" dt="2020-11-14T18:08:50.466" v="957" actId="47"/>
        <pc:sldMkLst>
          <pc:docMk/>
          <pc:sldMk cId="3705657374" sldId="306"/>
        </pc:sldMkLst>
      </pc:sldChg>
      <pc:sldChg chg="del">
        <pc:chgData name="George, Dinny Rose (Cognizant)" userId="334d729a-5d69-4fa0-bc35-8a0c200cba3b" providerId="ADAL" clId="{BC5085C1-D3D7-4090-8053-4FFF8CCC0012}" dt="2020-11-14T18:08:53.695" v="961" actId="47"/>
        <pc:sldMkLst>
          <pc:docMk/>
          <pc:sldMk cId="865597100" sldId="307"/>
        </pc:sldMkLst>
      </pc:sldChg>
      <pc:sldChg chg="del">
        <pc:chgData name="George, Dinny Rose (Cognizant)" userId="334d729a-5d69-4fa0-bc35-8a0c200cba3b" providerId="ADAL" clId="{BC5085C1-D3D7-4090-8053-4FFF8CCC0012}" dt="2020-11-14T18:08:52.076" v="959" actId="47"/>
        <pc:sldMkLst>
          <pc:docMk/>
          <pc:sldMk cId="2964994653" sldId="308"/>
        </pc:sldMkLst>
      </pc:sldChg>
      <pc:sldChg chg="del">
        <pc:chgData name="George, Dinny Rose (Cognizant)" userId="334d729a-5d69-4fa0-bc35-8a0c200cba3b" providerId="ADAL" clId="{BC5085C1-D3D7-4090-8053-4FFF8CCC0012}" dt="2020-11-14T18:08:52.867" v="960" actId="47"/>
        <pc:sldMkLst>
          <pc:docMk/>
          <pc:sldMk cId="1091642896" sldId="309"/>
        </pc:sldMkLst>
      </pc:sldChg>
      <pc:sldChg chg="del">
        <pc:chgData name="George, Dinny Rose (Cognizant)" userId="334d729a-5d69-4fa0-bc35-8a0c200cba3b" providerId="ADAL" clId="{BC5085C1-D3D7-4090-8053-4FFF8CCC0012}" dt="2020-11-14T18:08:51.499" v="958" actId="47"/>
        <pc:sldMkLst>
          <pc:docMk/>
          <pc:sldMk cId="2344670747" sldId="310"/>
        </pc:sldMkLst>
      </pc:sldChg>
      <pc:sldChg chg="addSp delSp modSp new">
        <pc:chgData name="George, Dinny Rose (Cognizant)" userId="334d729a-5d69-4fa0-bc35-8a0c200cba3b" providerId="ADAL" clId="{BC5085C1-D3D7-4090-8053-4FFF8CCC0012}" dt="2020-11-12T12:52:29.700" v="89" actId="1076"/>
        <pc:sldMkLst>
          <pc:docMk/>
          <pc:sldMk cId="181404056" sldId="311"/>
        </pc:sldMkLst>
        <pc:spChg chg="del mod">
          <ac:chgData name="George, Dinny Rose (Cognizant)" userId="334d729a-5d69-4fa0-bc35-8a0c200cba3b" providerId="ADAL" clId="{BC5085C1-D3D7-4090-8053-4FFF8CCC0012}" dt="2020-11-12T12:20:51.368" v="69" actId="478"/>
          <ac:spMkLst>
            <pc:docMk/>
            <pc:sldMk cId="181404056" sldId="311"/>
            <ac:spMk id="2" creationId="{40C04D7D-19DF-4A2F-9722-F96A160BA07B}"/>
          </ac:spMkLst>
        </pc:spChg>
        <pc:spChg chg="del">
          <ac:chgData name="George, Dinny Rose (Cognizant)" userId="334d729a-5d69-4fa0-bc35-8a0c200cba3b" providerId="ADAL" clId="{BC5085C1-D3D7-4090-8053-4FFF8CCC0012}" dt="2020-11-12T12:20:57.736" v="70" actId="478"/>
          <ac:spMkLst>
            <pc:docMk/>
            <pc:sldMk cId="181404056" sldId="311"/>
            <ac:spMk id="3" creationId="{8540254E-1932-421A-81FA-BEA138B07363}"/>
          </ac:spMkLst>
        </pc:spChg>
        <pc:picChg chg="add mod">
          <ac:chgData name="George, Dinny Rose (Cognizant)" userId="334d729a-5d69-4fa0-bc35-8a0c200cba3b" providerId="ADAL" clId="{BC5085C1-D3D7-4090-8053-4FFF8CCC0012}" dt="2020-11-12T12:52:29.700" v="89" actId="1076"/>
          <ac:picMkLst>
            <pc:docMk/>
            <pc:sldMk cId="181404056" sldId="311"/>
            <ac:picMk id="4" creationId="{98F6BCD0-8D52-4822-AE9F-23C89CE4A052}"/>
          </ac:picMkLst>
        </pc:picChg>
      </pc:sldChg>
      <pc:sldChg chg="addSp delSp modSp new">
        <pc:chgData name="George, Dinny Rose (Cognizant)" userId="334d729a-5d69-4fa0-bc35-8a0c200cba3b" providerId="ADAL" clId="{BC5085C1-D3D7-4090-8053-4FFF8CCC0012}" dt="2020-11-12T12:52:01.668" v="82" actId="1076"/>
        <pc:sldMkLst>
          <pc:docMk/>
          <pc:sldMk cId="3853672192" sldId="312"/>
        </pc:sldMkLst>
        <pc:spChg chg="del">
          <ac:chgData name="George, Dinny Rose (Cognizant)" userId="334d729a-5d69-4fa0-bc35-8a0c200cba3b" providerId="ADAL" clId="{BC5085C1-D3D7-4090-8053-4FFF8CCC0012}" dt="2020-11-12T12:50:55.330" v="72" actId="478"/>
          <ac:spMkLst>
            <pc:docMk/>
            <pc:sldMk cId="3853672192" sldId="312"/>
            <ac:spMk id="2" creationId="{F35FBBDA-7200-41B5-A588-7BFC167402CA}"/>
          </ac:spMkLst>
        </pc:spChg>
        <pc:spChg chg="del">
          <ac:chgData name="George, Dinny Rose (Cognizant)" userId="334d729a-5d69-4fa0-bc35-8a0c200cba3b" providerId="ADAL" clId="{BC5085C1-D3D7-4090-8053-4FFF8CCC0012}" dt="2020-11-12T12:50:57.449" v="73" actId="478"/>
          <ac:spMkLst>
            <pc:docMk/>
            <pc:sldMk cId="3853672192" sldId="312"/>
            <ac:spMk id="3" creationId="{E43532A1-9EE0-4165-835C-07B010176467}"/>
          </ac:spMkLst>
        </pc:spChg>
        <pc:picChg chg="add mod">
          <ac:chgData name="George, Dinny Rose (Cognizant)" userId="334d729a-5d69-4fa0-bc35-8a0c200cba3b" providerId="ADAL" clId="{BC5085C1-D3D7-4090-8053-4FFF8CCC0012}" dt="2020-11-12T12:52:01.668" v="82" actId="1076"/>
          <ac:picMkLst>
            <pc:docMk/>
            <pc:sldMk cId="3853672192" sldId="312"/>
            <ac:picMk id="4" creationId="{CEF585C4-41DC-4790-8A59-B46195281B85}"/>
          </ac:picMkLst>
        </pc:picChg>
        <pc:picChg chg="add mod">
          <ac:chgData name="George, Dinny Rose (Cognizant)" userId="334d729a-5d69-4fa0-bc35-8a0c200cba3b" providerId="ADAL" clId="{BC5085C1-D3D7-4090-8053-4FFF8CCC0012}" dt="2020-11-12T12:51:59.987" v="81" actId="1076"/>
          <ac:picMkLst>
            <pc:docMk/>
            <pc:sldMk cId="3853672192" sldId="312"/>
            <ac:picMk id="5" creationId="{3CA07305-7643-4DA5-BF5C-4DE06EBC28C5}"/>
          </ac:picMkLst>
        </pc:picChg>
      </pc:sldChg>
      <pc:sldChg chg="addSp delSp modSp new">
        <pc:chgData name="George, Dinny Rose (Cognizant)" userId="334d729a-5d69-4fa0-bc35-8a0c200cba3b" providerId="ADAL" clId="{BC5085C1-D3D7-4090-8053-4FFF8CCC0012}" dt="2020-11-12T12:58:11.431" v="97" actId="1076"/>
        <pc:sldMkLst>
          <pc:docMk/>
          <pc:sldMk cId="4094004286" sldId="313"/>
        </pc:sldMkLst>
        <pc:spChg chg="del">
          <ac:chgData name="George, Dinny Rose (Cognizant)" userId="334d729a-5d69-4fa0-bc35-8a0c200cba3b" providerId="ADAL" clId="{BC5085C1-D3D7-4090-8053-4FFF8CCC0012}" dt="2020-11-12T12:57:06.274" v="91" actId="478"/>
          <ac:spMkLst>
            <pc:docMk/>
            <pc:sldMk cId="4094004286" sldId="313"/>
            <ac:spMk id="2" creationId="{E1831B73-6A70-47E6-86A0-89FEC1B64ADF}"/>
          </ac:spMkLst>
        </pc:spChg>
        <pc:spChg chg="del">
          <ac:chgData name="George, Dinny Rose (Cognizant)" userId="334d729a-5d69-4fa0-bc35-8a0c200cba3b" providerId="ADAL" clId="{BC5085C1-D3D7-4090-8053-4FFF8CCC0012}" dt="2020-11-12T12:57:10.731" v="92" actId="478"/>
          <ac:spMkLst>
            <pc:docMk/>
            <pc:sldMk cId="4094004286" sldId="313"/>
            <ac:spMk id="3" creationId="{640A257E-13A5-4D60-BAC3-4E68124CE3A2}"/>
          </ac:spMkLst>
        </pc:spChg>
        <pc:picChg chg="add mod">
          <ac:chgData name="George, Dinny Rose (Cognizant)" userId="334d729a-5d69-4fa0-bc35-8a0c200cba3b" providerId="ADAL" clId="{BC5085C1-D3D7-4090-8053-4FFF8CCC0012}" dt="2020-11-12T12:58:11.431" v="97" actId="1076"/>
          <ac:picMkLst>
            <pc:docMk/>
            <pc:sldMk cId="4094004286" sldId="313"/>
            <ac:picMk id="4" creationId="{16DA85A2-58EF-41E5-99B9-358C020742EF}"/>
          </ac:picMkLst>
        </pc:picChg>
      </pc:sldChg>
      <pc:sldChg chg="addSp delSp modSp add modNotesTx">
        <pc:chgData name="George, Dinny Rose (Cognizant)" userId="334d729a-5d69-4fa0-bc35-8a0c200cba3b" providerId="ADAL" clId="{BC5085C1-D3D7-4090-8053-4FFF8CCC0012}" dt="2020-11-12T13:22:42.940" v="512" actId="20577"/>
        <pc:sldMkLst>
          <pc:docMk/>
          <pc:sldMk cId="602784463" sldId="314"/>
        </pc:sldMkLst>
        <pc:picChg chg="add mod">
          <ac:chgData name="George, Dinny Rose (Cognizant)" userId="334d729a-5d69-4fa0-bc35-8a0c200cba3b" providerId="ADAL" clId="{BC5085C1-D3D7-4090-8053-4FFF8CCC0012}" dt="2020-11-12T13:00:25.078" v="104" actId="14100"/>
          <ac:picMkLst>
            <pc:docMk/>
            <pc:sldMk cId="602784463" sldId="314"/>
            <ac:picMk id="2" creationId="{7692B59A-1588-457D-AD1D-18A1239F2E0B}"/>
          </ac:picMkLst>
        </pc:picChg>
        <pc:picChg chg="add mod">
          <ac:chgData name="George, Dinny Rose (Cognizant)" userId="334d729a-5d69-4fa0-bc35-8a0c200cba3b" providerId="ADAL" clId="{BC5085C1-D3D7-4090-8053-4FFF8CCC0012}" dt="2020-11-12T13:01:10.786" v="106" actId="1076"/>
          <ac:picMkLst>
            <pc:docMk/>
            <pc:sldMk cId="602784463" sldId="314"/>
            <ac:picMk id="3" creationId="{4D6468B4-4AE1-4B23-B625-EE773A9609D9}"/>
          </ac:picMkLst>
        </pc:picChg>
        <pc:picChg chg="del">
          <ac:chgData name="George, Dinny Rose (Cognizant)" userId="334d729a-5d69-4fa0-bc35-8a0c200cba3b" providerId="ADAL" clId="{BC5085C1-D3D7-4090-8053-4FFF8CCC0012}" dt="2020-11-12T12:58:19.935" v="99" actId="478"/>
          <ac:picMkLst>
            <pc:docMk/>
            <pc:sldMk cId="602784463" sldId="314"/>
            <ac:picMk id="4" creationId="{16DA85A2-58EF-41E5-99B9-358C020742EF}"/>
          </ac:picMkLst>
        </pc:picChg>
      </pc:sldChg>
      <pc:sldChg chg="addSp delSp modSp new">
        <pc:chgData name="George, Dinny Rose (Cognizant)" userId="334d729a-5d69-4fa0-bc35-8a0c200cba3b" providerId="ADAL" clId="{BC5085C1-D3D7-4090-8053-4FFF8CCC0012}" dt="2020-11-12T13:31:41.406" v="523" actId="14100"/>
        <pc:sldMkLst>
          <pc:docMk/>
          <pc:sldMk cId="1125189373" sldId="315"/>
        </pc:sldMkLst>
        <pc:spChg chg="del">
          <ac:chgData name="George, Dinny Rose (Cognizant)" userId="334d729a-5d69-4fa0-bc35-8a0c200cba3b" providerId="ADAL" clId="{BC5085C1-D3D7-4090-8053-4FFF8CCC0012}" dt="2020-11-12T13:30:33.847" v="514" actId="478"/>
          <ac:spMkLst>
            <pc:docMk/>
            <pc:sldMk cId="1125189373" sldId="315"/>
            <ac:spMk id="2" creationId="{1AA302DB-1FF4-412A-9782-F2FFCF786179}"/>
          </ac:spMkLst>
        </pc:spChg>
        <pc:spChg chg="del">
          <ac:chgData name="George, Dinny Rose (Cognizant)" userId="334d729a-5d69-4fa0-bc35-8a0c200cba3b" providerId="ADAL" clId="{BC5085C1-D3D7-4090-8053-4FFF8CCC0012}" dt="2020-11-12T13:30:39.378" v="515" actId="478"/>
          <ac:spMkLst>
            <pc:docMk/>
            <pc:sldMk cId="1125189373" sldId="315"/>
            <ac:spMk id="3" creationId="{02D8EE21-8D4D-40AF-92A4-DBC9E567C9F7}"/>
          </ac:spMkLst>
        </pc:spChg>
        <pc:picChg chg="add mod">
          <ac:chgData name="George, Dinny Rose (Cognizant)" userId="334d729a-5d69-4fa0-bc35-8a0c200cba3b" providerId="ADAL" clId="{BC5085C1-D3D7-4090-8053-4FFF8CCC0012}" dt="2020-11-12T13:30:58.703" v="520" actId="1076"/>
          <ac:picMkLst>
            <pc:docMk/>
            <pc:sldMk cId="1125189373" sldId="315"/>
            <ac:picMk id="4" creationId="{001A8B9C-94C4-4231-8C4B-FC9CB46E81A3}"/>
          </ac:picMkLst>
        </pc:picChg>
        <pc:picChg chg="add mod">
          <ac:chgData name="George, Dinny Rose (Cognizant)" userId="334d729a-5d69-4fa0-bc35-8a0c200cba3b" providerId="ADAL" clId="{BC5085C1-D3D7-4090-8053-4FFF8CCC0012}" dt="2020-11-12T13:31:41.406" v="523" actId="14100"/>
          <ac:picMkLst>
            <pc:docMk/>
            <pc:sldMk cId="1125189373" sldId="315"/>
            <ac:picMk id="5" creationId="{01387B24-8C8C-4FC9-B5D1-289D99E504EC}"/>
          </ac:picMkLst>
        </pc:picChg>
      </pc:sldChg>
      <pc:sldChg chg="addSp delSp modSp add modNotesTx">
        <pc:chgData name="George, Dinny Rose (Cognizant)" userId="334d729a-5d69-4fa0-bc35-8a0c200cba3b" providerId="ADAL" clId="{BC5085C1-D3D7-4090-8053-4FFF8CCC0012}" dt="2020-11-15T17:08:10.930" v="975" actId="20577"/>
        <pc:sldMkLst>
          <pc:docMk/>
          <pc:sldMk cId="419360475" sldId="316"/>
        </pc:sldMkLst>
        <pc:picChg chg="add mod">
          <ac:chgData name="George, Dinny Rose (Cognizant)" userId="334d729a-5d69-4fa0-bc35-8a0c200cba3b" providerId="ADAL" clId="{BC5085C1-D3D7-4090-8053-4FFF8CCC0012}" dt="2020-11-12T16:33:15.658" v="532" actId="14100"/>
          <ac:picMkLst>
            <pc:docMk/>
            <pc:sldMk cId="419360475" sldId="316"/>
            <ac:picMk id="2" creationId="{FF46CCC3-FAC3-4978-B346-BAB210EF4F16}"/>
          </ac:picMkLst>
        </pc:picChg>
        <pc:picChg chg="add mod">
          <ac:chgData name="George, Dinny Rose (Cognizant)" userId="334d729a-5d69-4fa0-bc35-8a0c200cba3b" providerId="ADAL" clId="{BC5085C1-D3D7-4090-8053-4FFF8CCC0012}" dt="2020-11-12T16:34:01.597" v="534" actId="1076"/>
          <ac:picMkLst>
            <pc:docMk/>
            <pc:sldMk cId="419360475" sldId="316"/>
            <ac:picMk id="3" creationId="{5299F04A-31D1-4025-B0A7-C1F30A76C43A}"/>
          </ac:picMkLst>
        </pc:picChg>
        <pc:picChg chg="del">
          <ac:chgData name="George, Dinny Rose (Cognizant)" userId="334d729a-5d69-4fa0-bc35-8a0c200cba3b" providerId="ADAL" clId="{BC5085C1-D3D7-4090-8053-4FFF8CCC0012}" dt="2020-11-12T16:32:53.608" v="525" actId="478"/>
          <ac:picMkLst>
            <pc:docMk/>
            <pc:sldMk cId="419360475" sldId="316"/>
            <ac:picMk id="4" creationId="{001A8B9C-94C4-4231-8C4B-FC9CB46E81A3}"/>
          </ac:picMkLst>
        </pc:picChg>
        <pc:picChg chg="add del mod">
          <ac:chgData name="George, Dinny Rose (Cognizant)" userId="334d729a-5d69-4fa0-bc35-8a0c200cba3b" providerId="ADAL" clId="{BC5085C1-D3D7-4090-8053-4FFF8CCC0012}" dt="2020-11-12T17:12:26.581" v="562" actId="478"/>
          <ac:picMkLst>
            <pc:docMk/>
            <pc:sldMk cId="419360475" sldId="316"/>
            <ac:picMk id="4" creationId="{6FF6CA5B-EE5F-4BEC-B9A9-69DB9415359B}"/>
          </ac:picMkLst>
        </pc:picChg>
        <pc:picChg chg="del">
          <ac:chgData name="George, Dinny Rose (Cognizant)" userId="334d729a-5d69-4fa0-bc35-8a0c200cba3b" providerId="ADAL" clId="{BC5085C1-D3D7-4090-8053-4FFF8CCC0012}" dt="2020-11-12T16:32:55.134" v="526" actId="478"/>
          <ac:picMkLst>
            <pc:docMk/>
            <pc:sldMk cId="419360475" sldId="316"/>
            <ac:picMk id="5" creationId="{01387B24-8C8C-4FC9-B5D1-289D99E504EC}"/>
          </ac:picMkLst>
        </pc:picChg>
        <pc:picChg chg="add mod modCrop">
          <ac:chgData name="George, Dinny Rose (Cognizant)" userId="334d729a-5d69-4fa0-bc35-8a0c200cba3b" providerId="ADAL" clId="{BC5085C1-D3D7-4090-8053-4FFF8CCC0012}" dt="2020-11-12T16:52:50.980" v="543" actId="14100"/>
          <ac:picMkLst>
            <pc:docMk/>
            <pc:sldMk cId="419360475" sldId="316"/>
            <ac:picMk id="6" creationId="{11D5665F-4880-44D3-99EA-9DE2ED504BEC}"/>
          </ac:picMkLst>
        </pc:picChg>
      </pc:sldChg>
      <pc:sldChg chg="addSp delSp modSp add modNotesTx">
        <pc:chgData name="George, Dinny Rose (Cognizant)" userId="334d729a-5d69-4fa0-bc35-8a0c200cba3b" providerId="ADAL" clId="{BC5085C1-D3D7-4090-8053-4FFF8CCC0012}" dt="2020-11-14T18:56:44.843" v="968" actId="20577"/>
        <pc:sldMkLst>
          <pc:docMk/>
          <pc:sldMk cId="2294260711" sldId="317"/>
        </pc:sldMkLst>
        <pc:picChg chg="del">
          <ac:chgData name="George, Dinny Rose (Cognizant)" userId="334d729a-5d69-4fa0-bc35-8a0c200cba3b" providerId="ADAL" clId="{BC5085C1-D3D7-4090-8053-4FFF8CCC0012}" dt="2020-11-14T14:09:02.715" v="582" actId="478"/>
          <ac:picMkLst>
            <pc:docMk/>
            <pc:sldMk cId="2294260711" sldId="317"/>
            <ac:picMk id="2" creationId="{FF46CCC3-FAC3-4978-B346-BAB210EF4F16}"/>
          </ac:picMkLst>
        </pc:picChg>
        <pc:picChg chg="del mod">
          <ac:chgData name="George, Dinny Rose (Cognizant)" userId="334d729a-5d69-4fa0-bc35-8a0c200cba3b" providerId="ADAL" clId="{BC5085C1-D3D7-4090-8053-4FFF8CCC0012}" dt="2020-11-14T14:11:31.172" v="595" actId="478"/>
          <ac:picMkLst>
            <pc:docMk/>
            <pc:sldMk cId="2294260711" sldId="317"/>
            <ac:picMk id="3" creationId="{5299F04A-31D1-4025-B0A7-C1F30A76C43A}"/>
          </ac:picMkLst>
        </pc:picChg>
        <pc:picChg chg="del mod">
          <ac:chgData name="George, Dinny Rose (Cognizant)" userId="334d729a-5d69-4fa0-bc35-8a0c200cba3b" providerId="ADAL" clId="{BC5085C1-D3D7-4090-8053-4FFF8CCC0012}" dt="2020-11-12T17:13:04.308" v="566" actId="478"/>
          <ac:picMkLst>
            <pc:docMk/>
            <pc:sldMk cId="2294260711" sldId="317"/>
            <ac:picMk id="4" creationId="{6FF6CA5B-EE5F-4BEC-B9A9-69DB9415359B}"/>
          </ac:picMkLst>
        </pc:picChg>
        <pc:picChg chg="add mod modCrop">
          <ac:chgData name="George, Dinny Rose (Cognizant)" userId="334d729a-5d69-4fa0-bc35-8a0c200cba3b" providerId="ADAL" clId="{BC5085C1-D3D7-4090-8053-4FFF8CCC0012}" dt="2020-11-14T14:11:53.196" v="601" actId="14100"/>
          <ac:picMkLst>
            <pc:docMk/>
            <pc:sldMk cId="2294260711" sldId="317"/>
            <ac:picMk id="4" creationId="{CF4D0B5E-6B7C-43F6-9DBE-D2862549ED86}"/>
          </ac:picMkLst>
        </pc:picChg>
        <pc:picChg chg="add mod">
          <ac:chgData name="George, Dinny Rose (Cognizant)" userId="334d729a-5d69-4fa0-bc35-8a0c200cba3b" providerId="ADAL" clId="{BC5085C1-D3D7-4090-8053-4FFF8CCC0012}" dt="2020-11-14T14:11:42.146" v="598" actId="14100"/>
          <ac:picMkLst>
            <pc:docMk/>
            <pc:sldMk cId="2294260711" sldId="317"/>
            <ac:picMk id="5" creationId="{33B5FF11-9233-4C05-A217-7C0F8CCFC194}"/>
          </ac:picMkLst>
        </pc:picChg>
      </pc:sldChg>
      <pc:sldChg chg="addSp delSp modSp add modNotesTx">
        <pc:chgData name="George, Dinny Rose (Cognizant)" userId="334d729a-5d69-4fa0-bc35-8a0c200cba3b" providerId="ADAL" clId="{BC5085C1-D3D7-4090-8053-4FFF8CCC0012}" dt="2020-11-15T17:14:37.180" v="980" actId="15"/>
        <pc:sldMkLst>
          <pc:docMk/>
          <pc:sldMk cId="1793496788" sldId="318"/>
        </pc:sldMkLst>
        <pc:picChg chg="add del mod">
          <ac:chgData name="George, Dinny Rose (Cognizant)" userId="334d729a-5d69-4fa0-bc35-8a0c200cba3b" providerId="ADAL" clId="{BC5085C1-D3D7-4090-8053-4FFF8CCC0012}" dt="2020-11-14T14:26:14.677" v="611" actId="478"/>
          <ac:picMkLst>
            <pc:docMk/>
            <pc:sldMk cId="1793496788" sldId="318"/>
            <ac:picMk id="2" creationId="{0A99F50B-311C-4002-B27D-077CDEBE16DF}"/>
          </ac:picMkLst>
        </pc:picChg>
        <pc:picChg chg="add mod modCrop">
          <ac:chgData name="George, Dinny Rose (Cognizant)" userId="334d729a-5d69-4fa0-bc35-8a0c200cba3b" providerId="ADAL" clId="{BC5085C1-D3D7-4090-8053-4FFF8CCC0012}" dt="2020-11-14T14:28:07.354" v="623" actId="732"/>
          <ac:picMkLst>
            <pc:docMk/>
            <pc:sldMk cId="1793496788" sldId="318"/>
            <ac:picMk id="3" creationId="{42C1BB44-9442-4D0F-A118-730255169079}"/>
          </ac:picMkLst>
        </pc:picChg>
        <pc:picChg chg="del">
          <ac:chgData name="George, Dinny Rose (Cognizant)" userId="334d729a-5d69-4fa0-bc35-8a0c200cba3b" providerId="ADAL" clId="{BC5085C1-D3D7-4090-8053-4FFF8CCC0012}" dt="2020-11-14T14:25:02.327" v="603" actId="478"/>
          <ac:picMkLst>
            <pc:docMk/>
            <pc:sldMk cId="1793496788" sldId="318"/>
            <ac:picMk id="4" creationId="{CF4D0B5E-6B7C-43F6-9DBE-D2862549ED86}"/>
          </ac:picMkLst>
        </pc:picChg>
        <pc:picChg chg="del">
          <ac:chgData name="George, Dinny Rose (Cognizant)" userId="334d729a-5d69-4fa0-bc35-8a0c200cba3b" providerId="ADAL" clId="{BC5085C1-D3D7-4090-8053-4FFF8CCC0012}" dt="2020-11-14T14:27:02.962" v="617" actId="478"/>
          <ac:picMkLst>
            <pc:docMk/>
            <pc:sldMk cId="1793496788" sldId="318"/>
            <ac:picMk id="5" creationId="{33B5FF11-9233-4C05-A217-7C0F8CCFC194}"/>
          </ac:picMkLst>
        </pc:picChg>
        <pc:picChg chg="add mod">
          <ac:chgData name="George, Dinny Rose (Cognizant)" userId="334d729a-5d69-4fa0-bc35-8a0c200cba3b" providerId="ADAL" clId="{BC5085C1-D3D7-4090-8053-4FFF8CCC0012}" dt="2020-11-14T14:27:10.049" v="619" actId="1076"/>
          <ac:picMkLst>
            <pc:docMk/>
            <pc:sldMk cId="1793496788" sldId="318"/>
            <ac:picMk id="6" creationId="{77A439D1-0073-4FC8-82E2-F12C26C1F2C9}"/>
          </ac:picMkLst>
        </pc:picChg>
      </pc:sldChg>
      <pc:sldChg chg="addSp delSp modSp add modNotesTx">
        <pc:chgData name="George, Dinny Rose (Cognizant)" userId="334d729a-5d69-4fa0-bc35-8a0c200cba3b" providerId="ADAL" clId="{BC5085C1-D3D7-4090-8053-4FFF8CCC0012}" dt="2020-11-15T17:25:20.138" v="981"/>
        <pc:sldMkLst>
          <pc:docMk/>
          <pc:sldMk cId="4108983927" sldId="319"/>
        </pc:sldMkLst>
        <pc:picChg chg="add mod">
          <ac:chgData name="George, Dinny Rose (Cognizant)" userId="334d729a-5d69-4fa0-bc35-8a0c200cba3b" providerId="ADAL" clId="{BC5085C1-D3D7-4090-8053-4FFF8CCC0012}" dt="2020-11-14T14:31:14.921" v="636" actId="14100"/>
          <ac:picMkLst>
            <pc:docMk/>
            <pc:sldMk cId="4108983927" sldId="319"/>
            <ac:picMk id="2" creationId="{03E3F68F-2CC6-457C-97E4-3E6C254F3F77}"/>
          </ac:picMkLst>
        </pc:picChg>
        <pc:picChg chg="del">
          <ac:chgData name="George, Dinny Rose (Cognizant)" userId="334d729a-5d69-4fa0-bc35-8a0c200cba3b" providerId="ADAL" clId="{BC5085C1-D3D7-4090-8053-4FFF8CCC0012}" dt="2020-11-14T14:29:20.972" v="625" actId="478"/>
          <ac:picMkLst>
            <pc:docMk/>
            <pc:sldMk cId="4108983927" sldId="319"/>
            <ac:picMk id="3" creationId="{42C1BB44-9442-4D0F-A118-730255169079}"/>
          </ac:picMkLst>
        </pc:picChg>
        <pc:picChg chg="add mod">
          <ac:chgData name="George, Dinny Rose (Cognizant)" userId="334d729a-5d69-4fa0-bc35-8a0c200cba3b" providerId="ADAL" clId="{BC5085C1-D3D7-4090-8053-4FFF8CCC0012}" dt="2020-11-14T14:31:06.627" v="635" actId="14100"/>
          <ac:picMkLst>
            <pc:docMk/>
            <pc:sldMk cId="4108983927" sldId="319"/>
            <ac:picMk id="4" creationId="{9EBC656F-9DF0-4D03-9C96-A11820E3D4E5}"/>
          </ac:picMkLst>
        </pc:picChg>
        <pc:picChg chg="add mod">
          <ac:chgData name="George, Dinny Rose (Cognizant)" userId="334d729a-5d69-4fa0-bc35-8a0c200cba3b" providerId="ADAL" clId="{BC5085C1-D3D7-4090-8053-4FFF8CCC0012}" dt="2020-11-14T14:31:53.953" v="640" actId="1076"/>
          <ac:picMkLst>
            <pc:docMk/>
            <pc:sldMk cId="4108983927" sldId="319"/>
            <ac:picMk id="5" creationId="{90226974-B513-408E-9769-1A8E9AA9DDF8}"/>
          </ac:picMkLst>
        </pc:picChg>
        <pc:picChg chg="del mod">
          <ac:chgData name="George, Dinny Rose (Cognizant)" userId="334d729a-5d69-4fa0-bc35-8a0c200cba3b" providerId="ADAL" clId="{BC5085C1-D3D7-4090-8053-4FFF8CCC0012}" dt="2020-11-14T14:31:48.013" v="638" actId="478"/>
          <ac:picMkLst>
            <pc:docMk/>
            <pc:sldMk cId="4108983927" sldId="319"/>
            <ac:picMk id="6" creationId="{77A439D1-0073-4FC8-82E2-F12C26C1F2C9}"/>
          </ac:picMkLst>
        </pc:picChg>
      </pc:sldChg>
      <pc:sldChg chg="addSp delSp modSp new modNotesTx">
        <pc:chgData name="George, Dinny Rose (Cognizant)" userId="334d729a-5d69-4fa0-bc35-8a0c200cba3b" providerId="ADAL" clId="{BC5085C1-D3D7-4090-8053-4FFF8CCC0012}" dt="2020-11-15T17:31:34.365" v="982"/>
        <pc:sldMkLst>
          <pc:docMk/>
          <pc:sldMk cId="772599130" sldId="320"/>
        </pc:sldMkLst>
        <pc:spChg chg="del">
          <ac:chgData name="George, Dinny Rose (Cognizant)" userId="334d729a-5d69-4fa0-bc35-8a0c200cba3b" providerId="ADAL" clId="{BC5085C1-D3D7-4090-8053-4FFF8CCC0012}" dt="2020-11-14T14:33:51.411" v="648" actId="478"/>
          <ac:spMkLst>
            <pc:docMk/>
            <pc:sldMk cId="772599130" sldId="320"/>
            <ac:spMk id="2" creationId="{03D90C84-6D5C-421A-A890-3C90DED30A34}"/>
          </ac:spMkLst>
        </pc:spChg>
        <pc:spChg chg="del">
          <ac:chgData name="George, Dinny Rose (Cognizant)" userId="334d729a-5d69-4fa0-bc35-8a0c200cba3b" providerId="ADAL" clId="{BC5085C1-D3D7-4090-8053-4FFF8CCC0012}" dt="2020-11-14T14:33:40.238" v="645" actId="478"/>
          <ac:spMkLst>
            <pc:docMk/>
            <pc:sldMk cId="772599130" sldId="320"/>
            <ac:spMk id="3" creationId="{64A08C59-0B23-40CD-9E19-094BACF79D96}"/>
          </ac:spMkLst>
        </pc:spChg>
        <pc:picChg chg="add mod">
          <ac:chgData name="George, Dinny Rose (Cognizant)" userId="334d729a-5d69-4fa0-bc35-8a0c200cba3b" providerId="ADAL" clId="{BC5085C1-D3D7-4090-8053-4FFF8CCC0012}" dt="2020-11-14T14:33:48.845" v="647" actId="14100"/>
          <ac:picMkLst>
            <pc:docMk/>
            <pc:sldMk cId="772599130" sldId="320"/>
            <ac:picMk id="4" creationId="{0525BE2F-4557-4828-BEBD-AD00C24AF88A}"/>
          </ac:picMkLst>
        </pc:picChg>
        <pc:picChg chg="add mod">
          <ac:chgData name="George, Dinny Rose (Cognizant)" userId="334d729a-5d69-4fa0-bc35-8a0c200cba3b" providerId="ADAL" clId="{BC5085C1-D3D7-4090-8053-4FFF8CCC0012}" dt="2020-11-14T14:34:28.460" v="650" actId="1076"/>
          <ac:picMkLst>
            <pc:docMk/>
            <pc:sldMk cId="772599130" sldId="320"/>
            <ac:picMk id="5" creationId="{42A87B42-3266-4A4D-A9B6-26ECB21A0AA6}"/>
          </ac:picMkLst>
        </pc:picChg>
      </pc:sldChg>
      <pc:sldChg chg="addSp delSp modSp new modNotesTx">
        <pc:chgData name="George, Dinny Rose (Cognizant)" userId="334d729a-5d69-4fa0-bc35-8a0c200cba3b" providerId="ADAL" clId="{BC5085C1-D3D7-4090-8053-4FFF8CCC0012}" dt="2020-11-15T17:36:47.085" v="984" actId="20577"/>
        <pc:sldMkLst>
          <pc:docMk/>
          <pc:sldMk cId="2755076776" sldId="321"/>
        </pc:sldMkLst>
        <pc:spChg chg="del">
          <ac:chgData name="George, Dinny Rose (Cognizant)" userId="334d729a-5d69-4fa0-bc35-8a0c200cba3b" providerId="ADAL" clId="{BC5085C1-D3D7-4090-8053-4FFF8CCC0012}" dt="2020-11-14T14:34:53.041" v="653" actId="478"/>
          <ac:spMkLst>
            <pc:docMk/>
            <pc:sldMk cId="2755076776" sldId="321"/>
            <ac:spMk id="2" creationId="{3393113B-8AB1-4B40-820B-6FE642E90237}"/>
          </ac:spMkLst>
        </pc:spChg>
        <pc:spChg chg="del">
          <ac:chgData name="George, Dinny Rose (Cognizant)" userId="334d729a-5d69-4fa0-bc35-8a0c200cba3b" providerId="ADAL" clId="{BC5085C1-D3D7-4090-8053-4FFF8CCC0012}" dt="2020-11-14T14:34:44.616" v="652" actId="478"/>
          <ac:spMkLst>
            <pc:docMk/>
            <pc:sldMk cId="2755076776" sldId="321"/>
            <ac:spMk id="3" creationId="{67A04871-0FD4-4425-97DF-A78FFEADAB5A}"/>
          </ac:spMkLst>
        </pc:spChg>
        <pc:picChg chg="add mod">
          <ac:chgData name="George, Dinny Rose (Cognizant)" userId="334d729a-5d69-4fa0-bc35-8a0c200cba3b" providerId="ADAL" clId="{BC5085C1-D3D7-4090-8053-4FFF8CCC0012}" dt="2020-11-14T14:36:54.860" v="662" actId="1076"/>
          <ac:picMkLst>
            <pc:docMk/>
            <pc:sldMk cId="2755076776" sldId="321"/>
            <ac:picMk id="4" creationId="{D351282A-370E-4B56-8A92-3F188A9ADD12}"/>
          </ac:picMkLst>
        </pc:picChg>
        <pc:picChg chg="add mod">
          <ac:chgData name="George, Dinny Rose (Cognizant)" userId="334d729a-5d69-4fa0-bc35-8a0c200cba3b" providerId="ADAL" clId="{BC5085C1-D3D7-4090-8053-4FFF8CCC0012}" dt="2020-11-14T14:36:52.195" v="661" actId="1076"/>
          <ac:picMkLst>
            <pc:docMk/>
            <pc:sldMk cId="2755076776" sldId="321"/>
            <ac:picMk id="5" creationId="{375EC717-D3C8-4BA0-A9AF-487332F63A05}"/>
          </ac:picMkLst>
        </pc:picChg>
      </pc:sldChg>
      <pc:sldChg chg="addSp delSp modSp new modNotesTx">
        <pc:chgData name="George, Dinny Rose (Cognizant)" userId="334d729a-5d69-4fa0-bc35-8a0c200cba3b" providerId="ADAL" clId="{BC5085C1-D3D7-4090-8053-4FFF8CCC0012}" dt="2020-11-15T17:39:49.901" v="985"/>
        <pc:sldMkLst>
          <pc:docMk/>
          <pc:sldMk cId="636147503" sldId="322"/>
        </pc:sldMkLst>
        <pc:spChg chg="del">
          <ac:chgData name="George, Dinny Rose (Cognizant)" userId="334d729a-5d69-4fa0-bc35-8a0c200cba3b" providerId="ADAL" clId="{BC5085C1-D3D7-4090-8053-4FFF8CCC0012}" dt="2020-11-14T14:38:24.770" v="664" actId="478"/>
          <ac:spMkLst>
            <pc:docMk/>
            <pc:sldMk cId="636147503" sldId="322"/>
            <ac:spMk id="2" creationId="{A333D033-7E1B-42A3-B0CD-70BA6DC5F827}"/>
          </ac:spMkLst>
        </pc:spChg>
        <pc:spChg chg="del">
          <ac:chgData name="George, Dinny Rose (Cognizant)" userId="334d729a-5d69-4fa0-bc35-8a0c200cba3b" providerId="ADAL" clId="{BC5085C1-D3D7-4090-8053-4FFF8CCC0012}" dt="2020-11-14T14:38:33.860" v="665" actId="478"/>
          <ac:spMkLst>
            <pc:docMk/>
            <pc:sldMk cId="636147503" sldId="322"/>
            <ac:spMk id="3" creationId="{09823518-5081-4F7F-B802-4F1408EF4F91}"/>
          </ac:spMkLst>
        </pc:spChg>
        <pc:picChg chg="add mod">
          <ac:chgData name="George, Dinny Rose (Cognizant)" userId="334d729a-5d69-4fa0-bc35-8a0c200cba3b" providerId="ADAL" clId="{BC5085C1-D3D7-4090-8053-4FFF8CCC0012}" dt="2020-11-14T14:38:44.383" v="668" actId="1076"/>
          <ac:picMkLst>
            <pc:docMk/>
            <pc:sldMk cId="636147503" sldId="322"/>
            <ac:picMk id="4" creationId="{8E901637-63EF-4C39-AC70-ADFA4876DD0C}"/>
          </ac:picMkLst>
        </pc:picChg>
        <pc:picChg chg="add mod">
          <ac:chgData name="George, Dinny Rose (Cognizant)" userId="334d729a-5d69-4fa0-bc35-8a0c200cba3b" providerId="ADAL" clId="{BC5085C1-D3D7-4090-8053-4FFF8CCC0012}" dt="2020-11-14T14:40:55.802" v="676" actId="1076"/>
          <ac:picMkLst>
            <pc:docMk/>
            <pc:sldMk cId="636147503" sldId="322"/>
            <ac:picMk id="5" creationId="{278CFDF8-1672-48F7-AB8D-E421350C8E09}"/>
          </ac:picMkLst>
        </pc:picChg>
        <pc:picChg chg="add mod">
          <ac:chgData name="George, Dinny Rose (Cognizant)" userId="334d729a-5d69-4fa0-bc35-8a0c200cba3b" providerId="ADAL" clId="{BC5085C1-D3D7-4090-8053-4FFF8CCC0012}" dt="2020-11-14T14:40:56.897" v="677" actId="1076"/>
          <ac:picMkLst>
            <pc:docMk/>
            <pc:sldMk cId="636147503" sldId="322"/>
            <ac:picMk id="6" creationId="{F66635B7-0B5C-46C1-9A5B-6DE4E1B5D8BC}"/>
          </ac:picMkLst>
        </pc:picChg>
      </pc:sldChg>
      <pc:sldChg chg="addSp delSp modSp new modNotesTx">
        <pc:chgData name="George, Dinny Rose (Cognizant)" userId="334d729a-5d69-4fa0-bc35-8a0c200cba3b" providerId="ADAL" clId="{BC5085C1-D3D7-4090-8053-4FFF8CCC0012}" dt="2020-11-15T17:43:28.582" v="990"/>
        <pc:sldMkLst>
          <pc:docMk/>
          <pc:sldMk cId="3580833110" sldId="323"/>
        </pc:sldMkLst>
        <pc:spChg chg="del">
          <ac:chgData name="George, Dinny Rose (Cognizant)" userId="334d729a-5d69-4fa0-bc35-8a0c200cba3b" providerId="ADAL" clId="{BC5085C1-D3D7-4090-8053-4FFF8CCC0012}" dt="2020-11-14T14:42:47.051" v="680" actId="478"/>
          <ac:spMkLst>
            <pc:docMk/>
            <pc:sldMk cId="3580833110" sldId="323"/>
            <ac:spMk id="2" creationId="{7CA4C69A-8691-40F4-833E-2FB97347E9D9}"/>
          </ac:spMkLst>
        </pc:spChg>
        <pc:spChg chg="del">
          <ac:chgData name="George, Dinny Rose (Cognizant)" userId="334d729a-5d69-4fa0-bc35-8a0c200cba3b" providerId="ADAL" clId="{BC5085C1-D3D7-4090-8053-4FFF8CCC0012}" dt="2020-11-14T14:42:44.378" v="679" actId="478"/>
          <ac:spMkLst>
            <pc:docMk/>
            <pc:sldMk cId="3580833110" sldId="323"/>
            <ac:spMk id="3" creationId="{D89AFA4B-79EA-400B-9775-B205466FE7F8}"/>
          </ac:spMkLst>
        </pc:spChg>
        <pc:picChg chg="add mod">
          <ac:chgData name="George, Dinny Rose (Cognizant)" userId="334d729a-5d69-4fa0-bc35-8a0c200cba3b" providerId="ADAL" clId="{BC5085C1-D3D7-4090-8053-4FFF8CCC0012}" dt="2020-11-14T14:43:08.709" v="687" actId="14100"/>
          <ac:picMkLst>
            <pc:docMk/>
            <pc:sldMk cId="3580833110" sldId="323"/>
            <ac:picMk id="4" creationId="{A1B062BA-FD1B-4208-9D68-1E5BDAE031E2}"/>
          </ac:picMkLst>
        </pc:picChg>
        <pc:picChg chg="add">
          <ac:chgData name="George, Dinny Rose (Cognizant)" userId="334d729a-5d69-4fa0-bc35-8a0c200cba3b" providerId="ADAL" clId="{BC5085C1-D3D7-4090-8053-4FFF8CCC0012}" dt="2020-11-14T14:43:35.143" v="688"/>
          <ac:picMkLst>
            <pc:docMk/>
            <pc:sldMk cId="3580833110" sldId="323"/>
            <ac:picMk id="5" creationId="{893F36B5-220F-4BB9-AF8C-E7D1F14D94B6}"/>
          </ac:picMkLst>
        </pc:picChg>
      </pc:sldChg>
      <pc:sldChg chg="addSp delSp modSp new modNotesTx">
        <pc:chgData name="George, Dinny Rose (Cognizant)" userId="334d729a-5d69-4fa0-bc35-8a0c200cba3b" providerId="ADAL" clId="{BC5085C1-D3D7-4090-8053-4FFF8CCC0012}" dt="2020-11-15T17:46:32.367" v="993"/>
        <pc:sldMkLst>
          <pc:docMk/>
          <pc:sldMk cId="1767550318" sldId="324"/>
        </pc:sldMkLst>
        <pc:spChg chg="del">
          <ac:chgData name="George, Dinny Rose (Cognizant)" userId="334d729a-5d69-4fa0-bc35-8a0c200cba3b" providerId="ADAL" clId="{BC5085C1-D3D7-4090-8053-4FFF8CCC0012}" dt="2020-11-14T14:58:11.004" v="690" actId="478"/>
          <ac:spMkLst>
            <pc:docMk/>
            <pc:sldMk cId="1767550318" sldId="324"/>
            <ac:spMk id="2" creationId="{5F4E5958-5636-4F6C-894C-6C8AAC3235AB}"/>
          </ac:spMkLst>
        </pc:spChg>
        <pc:spChg chg="del">
          <ac:chgData name="George, Dinny Rose (Cognizant)" userId="334d729a-5d69-4fa0-bc35-8a0c200cba3b" providerId="ADAL" clId="{BC5085C1-D3D7-4090-8053-4FFF8CCC0012}" dt="2020-11-14T14:58:14.121" v="691" actId="478"/>
          <ac:spMkLst>
            <pc:docMk/>
            <pc:sldMk cId="1767550318" sldId="324"/>
            <ac:spMk id="3" creationId="{09CFA9CF-0069-44E8-8750-45F2CFBF7934}"/>
          </ac:spMkLst>
        </pc:spChg>
        <pc:picChg chg="add mod">
          <ac:chgData name="George, Dinny Rose (Cognizant)" userId="334d729a-5d69-4fa0-bc35-8a0c200cba3b" providerId="ADAL" clId="{BC5085C1-D3D7-4090-8053-4FFF8CCC0012}" dt="2020-11-14T14:58:19.508" v="693" actId="1076"/>
          <ac:picMkLst>
            <pc:docMk/>
            <pc:sldMk cId="1767550318" sldId="324"/>
            <ac:picMk id="4" creationId="{3A2A5C05-6B62-4E80-876B-69F60DAFFB4A}"/>
          </ac:picMkLst>
        </pc:picChg>
        <pc:picChg chg="add mod ord">
          <ac:chgData name="George, Dinny Rose (Cognizant)" userId="334d729a-5d69-4fa0-bc35-8a0c200cba3b" providerId="ADAL" clId="{BC5085C1-D3D7-4090-8053-4FFF8CCC0012}" dt="2020-11-14T15:00:12.441" v="706" actId="166"/>
          <ac:picMkLst>
            <pc:docMk/>
            <pc:sldMk cId="1767550318" sldId="324"/>
            <ac:picMk id="5" creationId="{4A0F7FE1-9FCB-4C1B-86AC-BE337959FDAB}"/>
          </ac:picMkLst>
        </pc:picChg>
        <pc:picChg chg="add mod ord">
          <ac:chgData name="George, Dinny Rose (Cognizant)" userId="334d729a-5d69-4fa0-bc35-8a0c200cba3b" providerId="ADAL" clId="{BC5085C1-D3D7-4090-8053-4FFF8CCC0012}" dt="2020-11-14T15:00:18.792" v="707" actId="14100"/>
          <ac:picMkLst>
            <pc:docMk/>
            <pc:sldMk cId="1767550318" sldId="324"/>
            <ac:picMk id="6" creationId="{78D63500-33E8-445D-99E9-4D90A4B30AA2}"/>
          </ac:picMkLst>
        </pc:picChg>
      </pc:sldChg>
      <pc:sldChg chg="addSp delSp modSp new modNotesTx">
        <pc:chgData name="George, Dinny Rose (Cognizant)" userId="334d729a-5d69-4fa0-bc35-8a0c200cba3b" providerId="ADAL" clId="{BC5085C1-D3D7-4090-8053-4FFF8CCC0012}" dt="2020-11-15T18:01:42.479" v="1005"/>
        <pc:sldMkLst>
          <pc:docMk/>
          <pc:sldMk cId="2915547708" sldId="325"/>
        </pc:sldMkLst>
        <pc:spChg chg="del">
          <ac:chgData name="George, Dinny Rose (Cognizant)" userId="334d729a-5d69-4fa0-bc35-8a0c200cba3b" providerId="ADAL" clId="{BC5085C1-D3D7-4090-8053-4FFF8CCC0012}" dt="2020-11-14T15:05:24.582" v="710" actId="478"/>
          <ac:spMkLst>
            <pc:docMk/>
            <pc:sldMk cId="2915547708" sldId="325"/>
            <ac:spMk id="2" creationId="{A511A2D0-7744-4314-8582-D2CFC35211CF}"/>
          </ac:spMkLst>
        </pc:spChg>
        <pc:spChg chg="del">
          <ac:chgData name="George, Dinny Rose (Cognizant)" userId="334d729a-5d69-4fa0-bc35-8a0c200cba3b" providerId="ADAL" clId="{BC5085C1-D3D7-4090-8053-4FFF8CCC0012}" dt="2020-11-14T15:05:21.590" v="709" actId="478"/>
          <ac:spMkLst>
            <pc:docMk/>
            <pc:sldMk cId="2915547708" sldId="325"/>
            <ac:spMk id="3" creationId="{6C3986DE-F2B3-439C-ACF7-1498DC813E0E}"/>
          </ac:spMkLst>
        </pc:spChg>
        <pc:picChg chg="add mod">
          <ac:chgData name="George, Dinny Rose (Cognizant)" userId="334d729a-5d69-4fa0-bc35-8a0c200cba3b" providerId="ADAL" clId="{BC5085C1-D3D7-4090-8053-4FFF8CCC0012}" dt="2020-11-14T15:06:17.507" v="725" actId="14100"/>
          <ac:picMkLst>
            <pc:docMk/>
            <pc:sldMk cId="2915547708" sldId="325"/>
            <ac:picMk id="4" creationId="{72F2B028-2A54-4AA7-B674-53A28F20CFDC}"/>
          </ac:picMkLst>
        </pc:picChg>
        <pc:picChg chg="add mod">
          <ac:chgData name="George, Dinny Rose (Cognizant)" userId="334d729a-5d69-4fa0-bc35-8a0c200cba3b" providerId="ADAL" clId="{BC5085C1-D3D7-4090-8053-4FFF8CCC0012}" dt="2020-11-14T15:06:10.991" v="723" actId="1076"/>
          <ac:picMkLst>
            <pc:docMk/>
            <pc:sldMk cId="2915547708" sldId="325"/>
            <ac:picMk id="5" creationId="{52370843-F531-4355-8A1E-118785AB1C6F}"/>
          </ac:picMkLst>
        </pc:picChg>
      </pc:sldChg>
      <pc:sldChg chg="addSp delSp modSp new">
        <pc:chgData name="George, Dinny Rose (Cognizant)" userId="334d729a-5d69-4fa0-bc35-8a0c200cba3b" providerId="ADAL" clId="{BC5085C1-D3D7-4090-8053-4FFF8CCC0012}" dt="2020-11-14T15:10:20.537" v="738" actId="14100"/>
        <pc:sldMkLst>
          <pc:docMk/>
          <pc:sldMk cId="62494536" sldId="326"/>
        </pc:sldMkLst>
        <pc:spChg chg="del">
          <ac:chgData name="George, Dinny Rose (Cognizant)" userId="334d729a-5d69-4fa0-bc35-8a0c200cba3b" providerId="ADAL" clId="{BC5085C1-D3D7-4090-8053-4FFF8CCC0012}" dt="2020-11-14T15:09:01.689" v="727" actId="478"/>
          <ac:spMkLst>
            <pc:docMk/>
            <pc:sldMk cId="62494536" sldId="326"/>
            <ac:spMk id="2" creationId="{1A70FB6C-6B28-4A97-B860-9FE85DDDBFA1}"/>
          </ac:spMkLst>
        </pc:spChg>
        <pc:spChg chg="del">
          <ac:chgData name="George, Dinny Rose (Cognizant)" userId="334d729a-5d69-4fa0-bc35-8a0c200cba3b" providerId="ADAL" clId="{BC5085C1-D3D7-4090-8053-4FFF8CCC0012}" dt="2020-11-14T15:09:07.843" v="729" actId="478"/>
          <ac:spMkLst>
            <pc:docMk/>
            <pc:sldMk cId="62494536" sldId="326"/>
            <ac:spMk id="3" creationId="{6962DD40-FB91-4C2A-9059-E263B50ECD28}"/>
          </ac:spMkLst>
        </pc:spChg>
        <pc:picChg chg="add mod">
          <ac:chgData name="George, Dinny Rose (Cognizant)" userId="334d729a-5d69-4fa0-bc35-8a0c200cba3b" providerId="ADAL" clId="{BC5085C1-D3D7-4090-8053-4FFF8CCC0012}" dt="2020-11-14T15:09:15.782" v="731" actId="14100"/>
          <ac:picMkLst>
            <pc:docMk/>
            <pc:sldMk cId="62494536" sldId="326"/>
            <ac:picMk id="4" creationId="{6DFBE0EC-05DE-4CE0-A902-F1877F187DD8}"/>
          </ac:picMkLst>
        </pc:picChg>
        <pc:picChg chg="add mod">
          <ac:chgData name="George, Dinny Rose (Cognizant)" userId="334d729a-5d69-4fa0-bc35-8a0c200cba3b" providerId="ADAL" clId="{BC5085C1-D3D7-4090-8053-4FFF8CCC0012}" dt="2020-11-14T15:10:20.537" v="738" actId="14100"/>
          <ac:picMkLst>
            <pc:docMk/>
            <pc:sldMk cId="62494536" sldId="326"/>
            <ac:picMk id="5" creationId="{BF8B531A-D390-42CF-9399-EBCCCB05A7DC}"/>
          </ac:picMkLst>
        </pc:picChg>
      </pc:sldChg>
      <pc:sldChg chg="addSp delSp modSp new modNotesTx">
        <pc:chgData name="George, Dinny Rose (Cognizant)" userId="334d729a-5d69-4fa0-bc35-8a0c200cba3b" providerId="ADAL" clId="{BC5085C1-D3D7-4090-8053-4FFF8CCC0012}" dt="2020-11-15T18:02:48.299" v="1006"/>
        <pc:sldMkLst>
          <pc:docMk/>
          <pc:sldMk cId="1490150063" sldId="327"/>
        </pc:sldMkLst>
        <pc:spChg chg="del">
          <ac:chgData name="George, Dinny Rose (Cognizant)" userId="334d729a-5d69-4fa0-bc35-8a0c200cba3b" providerId="ADAL" clId="{BC5085C1-D3D7-4090-8053-4FFF8CCC0012}" dt="2020-11-14T15:14:10.640" v="740" actId="478"/>
          <ac:spMkLst>
            <pc:docMk/>
            <pc:sldMk cId="1490150063" sldId="327"/>
            <ac:spMk id="2" creationId="{1C75117D-01A7-4A33-825B-1FE7F34A92E0}"/>
          </ac:spMkLst>
        </pc:spChg>
        <pc:spChg chg="del">
          <ac:chgData name="George, Dinny Rose (Cognizant)" userId="334d729a-5d69-4fa0-bc35-8a0c200cba3b" providerId="ADAL" clId="{BC5085C1-D3D7-4090-8053-4FFF8CCC0012}" dt="2020-11-14T15:14:14.577" v="741" actId="478"/>
          <ac:spMkLst>
            <pc:docMk/>
            <pc:sldMk cId="1490150063" sldId="327"/>
            <ac:spMk id="3" creationId="{517FBB40-29E6-441E-8F11-D9F3EC7607FF}"/>
          </ac:spMkLst>
        </pc:spChg>
        <pc:picChg chg="add mod">
          <ac:chgData name="George, Dinny Rose (Cognizant)" userId="334d729a-5d69-4fa0-bc35-8a0c200cba3b" providerId="ADAL" clId="{BC5085C1-D3D7-4090-8053-4FFF8CCC0012}" dt="2020-11-14T15:14:19.759" v="743" actId="1076"/>
          <ac:picMkLst>
            <pc:docMk/>
            <pc:sldMk cId="1490150063" sldId="327"/>
            <ac:picMk id="4" creationId="{BD0BEF07-CA3E-4469-815C-3732C58698EB}"/>
          </ac:picMkLst>
        </pc:picChg>
        <pc:picChg chg="add mod">
          <ac:chgData name="George, Dinny Rose (Cognizant)" userId="334d729a-5d69-4fa0-bc35-8a0c200cba3b" providerId="ADAL" clId="{BC5085C1-D3D7-4090-8053-4FFF8CCC0012}" dt="2020-11-14T15:14:54.821" v="747" actId="14100"/>
          <ac:picMkLst>
            <pc:docMk/>
            <pc:sldMk cId="1490150063" sldId="327"/>
            <ac:picMk id="5" creationId="{6AB1ACB7-C39C-4677-98B8-F35608033325}"/>
          </ac:picMkLst>
        </pc:picChg>
      </pc:sldChg>
      <pc:sldChg chg="addSp delSp modSp new modNotesTx">
        <pc:chgData name="George, Dinny Rose (Cognizant)" userId="334d729a-5d69-4fa0-bc35-8a0c200cba3b" providerId="ADAL" clId="{BC5085C1-D3D7-4090-8053-4FFF8CCC0012}" dt="2020-11-15T18:08:09.240" v="1009"/>
        <pc:sldMkLst>
          <pc:docMk/>
          <pc:sldMk cId="3502082757" sldId="328"/>
        </pc:sldMkLst>
        <pc:spChg chg="del">
          <ac:chgData name="George, Dinny Rose (Cognizant)" userId="334d729a-5d69-4fa0-bc35-8a0c200cba3b" providerId="ADAL" clId="{BC5085C1-D3D7-4090-8053-4FFF8CCC0012}" dt="2020-11-14T15:15:15.878" v="749" actId="478"/>
          <ac:spMkLst>
            <pc:docMk/>
            <pc:sldMk cId="3502082757" sldId="328"/>
            <ac:spMk id="2" creationId="{58CD2C71-8E1C-4C79-A4A8-B70E86DC766A}"/>
          </ac:spMkLst>
        </pc:spChg>
        <pc:spChg chg="del">
          <ac:chgData name="George, Dinny Rose (Cognizant)" userId="334d729a-5d69-4fa0-bc35-8a0c200cba3b" providerId="ADAL" clId="{BC5085C1-D3D7-4090-8053-4FFF8CCC0012}" dt="2020-11-14T15:15:22.042" v="750" actId="478"/>
          <ac:spMkLst>
            <pc:docMk/>
            <pc:sldMk cId="3502082757" sldId="328"/>
            <ac:spMk id="3" creationId="{77D43DB4-8BF0-4B88-81D3-C5209EED9F3B}"/>
          </ac:spMkLst>
        </pc:spChg>
        <pc:picChg chg="add mod modCrop">
          <ac:chgData name="George, Dinny Rose (Cognizant)" userId="334d729a-5d69-4fa0-bc35-8a0c200cba3b" providerId="ADAL" clId="{BC5085C1-D3D7-4090-8053-4FFF8CCC0012}" dt="2020-11-14T15:23:05.893" v="779" actId="732"/>
          <ac:picMkLst>
            <pc:docMk/>
            <pc:sldMk cId="3502082757" sldId="328"/>
            <ac:picMk id="4" creationId="{DA1A7931-BB6B-41F5-92F3-2EED283CEA36}"/>
          </ac:picMkLst>
        </pc:picChg>
      </pc:sldChg>
      <pc:sldChg chg="addSp delSp modSp add modNotesTx">
        <pc:chgData name="George, Dinny Rose (Cognizant)" userId="334d729a-5d69-4fa0-bc35-8a0c200cba3b" providerId="ADAL" clId="{BC5085C1-D3D7-4090-8053-4FFF8CCC0012}" dt="2020-11-15T18:07:33.414" v="1008"/>
        <pc:sldMkLst>
          <pc:docMk/>
          <pc:sldMk cId="2936553082" sldId="329"/>
        </pc:sldMkLst>
        <pc:picChg chg="add mod">
          <ac:chgData name="George, Dinny Rose (Cognizant)" userId="334d729a-5d69-4fa0-bc35-8a0c200cba3b" providerId="ADAL" clId="{BC5085C1-D3D7-4090-8053-4FFF8CCC0012}" dt="2020-11-14T15:17:55.865" v="761" actId="14100"/>
          <ac:picMkLst>
            <pc:docMk/>
            <pc:sldMk cId="2936553082" sldId="329"/>
            <ac:picMk id="2" creationId="{FA58863F-D5BA-4AFB-A70F-74BC3DFD033C}"/>
          </ac:picMkLst>
        </pc:picChg>
        <pc:picChg chg="add mod">
          <ac:chgData name="George, Dinny Rose (Cognizant)" userId="334d729a-5d69-4fa0-bc35-8a0c200cba3b" providerId="ADAL" clId="{BC5085C1-D3D7-4090-8053-4FFF8CCC0012}" dt="2020-11-14T15:18:43.295" v="764" actId="1076"/>
          <ac:picMkLst>
            <pc:docMk/>
            <pc:sldMk cId="2936553082" sldId="329"/>
            <ac:picMk id="3" creationId="{93BF81C5-C553-4EFA-B980-BEF94E2C96ED}"/>
          </ac:picMkLst>
        </pc:picChg>
        <pc:picChg chg="del">
          <ac:chgData name="George, Dinny Rose (Cognizant)" userId="334d729a-5d69-4fa0-bc35-8a0c200cba3b" providerId="ADAL" clId="{BC5085C1-D3D7-4090-8053-4FFF8CCC0012}" dt="2020-11-14T15:17:41.399" v="757" actId="478"/>
          <ac:picMkLst>
            <pc:docMk/>
            <pc:sldMk cId="2936553082" sldId="329"/>
            <ac:picMk id="4" creationId="{DA1A7931-BB6B-41F5-92F3-2EED283CEA36}"/>
          </ac:picMkLst>
        </pc:picChg>
        <pc:picChg chg="add mod">
          <ac:chgData name="George, Dinny Rose (Cognizant)" userId="334d729a-5d69-4fa0-bc35-8a0c200cba3b" providerId="ADAL" clId="{BC5085C1-D3D7-4090-8053-4FFF8CCC0012}" dt="2020-11-14T15:19:18.018" v="767" actId="1076"/>
          <ac:picMkLst>
            <pc:docMk/>
            <pc:sldMk cId="2936553082" sldId="329"/>
            <ac:picMk id="5" creationId="{55365D73-D6C8-4777-9D5D-AE0966B80102}"/>
          </ac:picMkLst>
        </pc:picChg>
      </pc:sldChg>
      <pc:sldChg chg="addSp delSp modSp new modNotesTx">
        <pc:chgData name="George, Dinny Rose (Cognizant)" userId="334d729a-5d69-4fa0-bc35-8a0c200cba3b" providerId="ADAL" clId="{BC5085C1-D3D7-4090-8053-4FFF8CCC0012}" dt="2020-11-15T18:10:00.142" v="1012" actId="12"/>
        <pc:sldMkLst>
          <pc:docMk/>
          <pc:sldMk cId="588999537" sldId="330"/>
        </pc:sldMkLst>
        <pc:spChg chg="del">
          <ac:chgData name="George, Dinny Rose (Cognizant)" userId="334d729a-5d69-4fa0-bc35-8a0c200cba3b" providerId="ADAL" clId="{BC5085C1-D3D7-4090-8053-4FFF8CCC0012}" dt="2020-11-14T15:21:08.821" v="769" actId="478"/>
          <ac:spMkLst>
            <pc:docMk/>
            <pc:sldMk cId="588999537" sldId="330"/>
            <ac:spMk id="2" creationId="{DB066572-2237-4A20-A5A8-26398E9725E2}"/>
          </ac:spMkLst>
        </pc:spChg>
        <pc:spChg chg="del">
          <ac:chgData name="George, Dinny Rose (Cognizant)" userId="334d729a-5d69-4fa0-bc35-8a0c200cba3b" providerId="ADAL" clId="{BC5085C1-D3D7-4090-8053-4FFF8CCC0012}" dt="2020-11-14T15:21:12.104" v="770" actId="478"/>
          <ac:spMkLst>
            <pc:docMk/>
            <pc:sldMk cId="588999537" sldId="330"/>
            <ac:spMk id="3" creationId="{1A228BB0-E698-4AAA-965A-CFAC34203C20}"/>
          </ac:spMkLst>
        </pc:spChg>
        <pc:picChg chg="add mod">
          <ac:chgData name="George, Dinny Rose (Cognizant)" userId="334d729a-5d69-4fa0-bc35-8a0c200cba3b" providerId="ADAL" clId="{BC5085C1-D3D7-4090-8053-4FFF8CCC0012}" dt="2020-11-14T15:21:33.906" v="775" actId="14100"/>
          <ac:picMkLst>
            <pc:docMk/>
            <pc:sldMk cId="588999537" sldId="330"/>
            <ac:picMk id="4" creationId="{859C2FD0-0636-46AC-A71A-A0AC3212BE8A}"/>
          </ac:picMkLst>
        </pc:picChg>
        <pc:picChg chg="add mod">
          <ac:chgData name="George, Dinny Rose (Cognizant)" userId="334d729a-5d69-4fa0-bc35-8a0c200cba3b" providerId="ADAL" clId="{BC5085C1-D3D7-4090-8053-4FFF8CCC0012}" dt="2020-11-14T15:22:11.917" v="778" actId="14100"/>
          <ac:picMkLst>
            <pc:docMk/>
            <pc:sldMk cId="588999537" sldId="330"/>
            <ac:picMk id="5" creationId="{D4F3F6A6-AB06-43CD-9804-0FC97D1B333E}"/>
          </ac:picMkLst>
        </pc:picChg>
      </pc:sldChg>
      <pc:sldChg chg="addSp delSp modSp new modNotesTx">
        <pc:chgData name="George, Dinny Rose (Cognizant)" userId="334d729a-5d69-4fa0-bc35-8a0c200cba3b" providerId="ADAL" clId="{BC5085C1-D3D7-4090-8053-4FFF8CCC0012}" dt="2020-11-15T18:12:57.967" v="1017" actId="12"/>
        <pc:sldMkLst>
          <pc:docMk/>
          <pc:sldMk cId="3296391792" sldId="331"/>
        </pc:sldMkLst>
        <pc:spChg chg="del">
          <ac:chgData name="George, Dinny Rose (Cognizant)" userId="334d729a-5d69-4fa0-bc35-8a0c200cba3b" providerId="ADAL" clId="{BC5085C1-D3D7-4090-8053-4FFF8CCC0012}" dt="2020-11-14T15:24:29.871" v="781" actId="478"/>
          <ac:spMkLst>
            <pc:docMk/>
            <pc:sldMk cId="3296391792" sldId="331"/>
            <ac:spMk id="2" creationId="{03F4909E-5CD8-45F1-AD88-3D91B4D74872}"/>
          </ac:spMkLst>
        </pc:spChg>
        <pc:spChg chg="del">
          <ac:chgData name="George, Dinny Rose (Cognizant)" userId="334d729a-5d69-4fa0-bc35-8a0c200cba3b" providerId="ADAL" clId="{BC5085C1-D3D7-4090-8053-4FFF8CCC0012}" dt="2020-11-14T15:24:36.408" v="782" actId="478"/>
          <ac:spMkLst>
            <pc:docMk/>
            <pc:sldMk cId="3296391792" sldId="331"/>
            <ac:spMk id="3" creationId="{C88F1553-65E2-4ECD-BD7C-E6F9802E46A3}"/>
          </ac:spMkLst>
        </pc:spChg>
        <pc:picChg chg="add mod">
          <ac:chgData name="George, Dinny Rose (Cognizant)" userId="334d729a-5d69-4fa0-bc35-8a0c200cba3b" providerId="ADAL" clId="{BC5085C1-D3D7-4090-8053-4FFF8CCC0012}" dt="2020-11-14T15:24:51.589" v="786" actId="14100"/>
          <ac:picMkLst>
            <pc:docMk/>
            <pc:sldMk cId="3296391792" sldId="331"/>
            <ac:picMk id="4" creationId="{A923264D-124C-4DD0-9E1A-FF577BD80FA5}"/>
          </ac:picMkLst>
        </pc:picChg>
        <pc:picChg chg="add mod">
          <ac:chgData name="George, Dinny Rose (Cognizant)" userId="334d729a-5d69-4fa0-bc35-8a0c200cba3b" providerId="ADAL" clId="{BC5085C1-D3D7-4090-8053-4FFF8CCC0012}" dt="2020-11-14T15:25:37.273" v="791" actId="14100"/>
          <ac:picMkLst>
            <pc:docMk/>
            <pc:sldMk cId="3296391792" sldId="331"/>
            <ac:picMk id="5" creationId="{C2562477-9348-4BA8-A59F-90065637AB7F}"/>
          </ac:picMkLst>
        </pc:picChg>
        <pc:picChg chg="add mod">
          <ac:chgData name="George, Dinny Rose (Cognizant)" userId="334d729a-5d69-4fa0-bc35-8a0c200cba3b" providerId="ADAL" clId="{BC5085C1-D3D7-4090-8053-4FFF8CCC0012}" dt="2020-11-14T15:26:09.290" v="793" actId="1076"/>
          <ac:picMkLst>
            <pc:docMk/>
            <pc:sldMk cId="3296391792" sldId="331"/>
            <ac:picMk id="6" creationId="{D00AC0B0-EE33-4314-98D6-CE92111A8C29}"/>
          </ac:picMkLst>
        </pc:picChg>
      </pc:sldChg>
      <pc:sldChg chg="addSp delSp modSp add modNotesTx">
        <pc:chgData name="George, Dinny Rose (Cognizant)" userId="334d729a-5d69-4fa0-bc35-8a0c200cba3b" providerId="ADAL" clId="{BC5085C1-D3D7-4090-8053-4FFF8CCC0012}" dt="2020-11-15T18:16:11.848" v="1021" actId="12"/>
        <pc:sldMkLst>
          <pc:docMk/>
          <pc:sldMk cId="1622019972" sldId="332"/>
        </pc:sldMkLst>
        <pc:picChg chg="add mod">
          <ac:chgData name="George, Dinny Rose (Cognizant)" userId="334d729a-5d69-4fa0-bc35-8a0c200cba3b" providerId="ADAL" clId="{BC5085C1-D3D7-4090-8053-4FFF8CCC0012}" dt="2020-11-14T15:27:21.623" v="801" actId="1076"/>
          <ac:picMkLst>
            <pc:docMk/>
            <pc:sldMk cId="1622019972" sldId="332"/>
            <ac:picMk id="2" creationId="{1747AA33-2BAC-4DD6-AA0C-3B750E30D3B7}"/>
          </ac:picMkLst>
        </pc:picChg>
        <pc:picChg chg="add del">
          <ac:chgData name="George, Dinny Rose (Cognizant)" userId="334d729a-5d69-4fa0-bc35-8a0c200cba3b" providerId="ADAL" clId="{BC5085C1-D3D7-4090-8053-4FFF8CCC0012}" dt="2020-11-14T15:26:55.222" v="798" actId="478"/>
          <ac:picMkLst>
            <pc:docMk/>
            <pc:sldMk cId="1622019972" sldId="332"/>
            <ac:picMk id="5" creationId="{C2562477-9348-4BA8-A59F-90065637AB7F}"/>
          </ac:picMkLst>
        </pc:picChg>
        <pc:picChg chg="add del">
          <ac:chgData name="George, Dinny Rose (Cognizant)" userId="334d729a-5d69-4fa0-bc35-8a0c200cba3b" providerId="ADAL" clId="{BC5085C1-D3D7-4090-8053-4FFF8CCC0012}" dt="2020-11-14T15:27:17.164" v="799" actId="478"/>
          <ac:picMkLst>
            <pc:docMk/>
            <pc:sldMk cId="1622019972" sldId="332"/>
            <ac:picMk id="6" creationId="{D00AC0B0-EE33-4314-98D6-CE92111A8C29}"/>
          </ac:picMkLst>
        </pc:picChg>
      </pc:sldChg>
      <pc:sldChg chg="addSp delSp modSp new modNotesTx">
        <pc:chgData name="George, Dinny Rose (Cognizant)" userId="334d729a-5d69-4fa0-bc35-8a0c200cba3b" providerId="ADAL" clId="{BC5085C1-D3D7-4090-8053-4FFF8CCC0012}" dt="2020-11-15T18:17:41.607" v="1024"/>
        <pc:sldMkLst>
          <pc:docMk/>
          <pc:sldMk cId="400358422" sldId="333"/>
        </pc:sldMkLst>
        <pc:spChg chg="del">
          <ac:chgData name="George, Dinny Rose (Cognizant)" userId="334d729a-5d69-4fa0-bc35-8a0c200cba3b" providerId="ADAL" clId="{BC5085C1-D3D7-4090-8053-4FFF8CCC0012}" dt="2020-11-14T15:29:03.769" v="803" actId="478"/>
          <ac:spMkLst>
            <pc:docMk/>
            <pc:sldMk cId="400358422" sldId="333"/>
            <ac:spMk id="2" creationId="{DDB0D2A9-D4F6-4D15-B7F0-4CD49398CCD3}"/>
          </ac:spMkLst>
        </pc:spChg>
        <pc:spChg chg="del">
          <ac:chgData name="George, Dinny Rose (Cognizant)" userId="334d729a-5d69-4fa0-bc35-8a0c200cba3b" providerId="ADAL" clId="{BC5085C1-D3D7-4090-8053-4FFF8CCC0012}" dt="2020-11-14T15:29:07.780" v="804" actId="478"/>
          <ac:spMkLst>
            <pc:docMk/>
            <pc:sldMk cId="400358422" sldId="333"/>
            <ac:spMk id="3" creationId="{F848160B-1B06-4FCA-AADD-EB1C094C4CD2}"/>
          </ac:spMkLst>
        </pc:spChg>
        <pc:picChg chg="add mod">
          <ac:chgData name="George, Dinny Rose (Cognizant)" userId="334d729a-5d69-4fa0-bc35-8a0c200cba3b" providerId="ADAL" clId="{BC5085C1-D3D7-4090-8053-4FFF8CCC0012}" dt="2020-11-14T15:29:19.609" v="808" actId="14100"/>
          <ac:picMkLst>
            <pc:docMk/>
            <pc:sldMk cId="400358422" sldId="333"/>
            <ac:picMk id="4" creationId="{A47D1C45-E72A-476F-9553-394A5487CD63}"/>
          </ac:picMkLst>
        </pc:picChg>
      </pc:sldChg>
      <pc:sldChg chg="addSp delSp modSp new modNotesTx">
        <pc:chgData name="George, Dinny Rose (Cognizant)" userId="334d729a-5d69-4fa0-bc35-8a0c200cba3b" providerId="ADAL" clId="{BC5085C1-D3D7-4090-8053-4FFF8CCC0012}" dt="2020-11-15T18:20:08.774" v="1032" actId="12"/>
        <pc:sldMkLst>
          <pc:docMk/>
          <pc:sldMk cId="659841553" sldId="334"/>
        </pc:sldMkLst>
        <pc:spChg chg="del mod">
          <ac:chgData name="George, Dinny Rose (Cognizant)" userId="334d729a-5d69-4fa0-bc35-8a0c200cba3b" providerId="ADAL" clId="{BC5085C1-D3D7-4090-8053-4FFF8CCC0012}" dt="2020-11-14T15:30:23.754" v="811" actId="478"/>
          <ac:spMkLst>
            <pc:docMk/>
            <pc:sldMk cId="659841553" sldId="334"/>
            <ac:spMk id="2" creationId="{8762CAFD-5C52-4FAF-8DD2-E17B24E946B5}"/>
          </ac:spMkLst>
        </pc:spChg>
        <pc:spChg chg="del">
          <ac:chgData name="George, Dinny Rose (Cognizant)" userId="334d729a-5d69-4fa0-bc35-8a0c200cba3b" providerId="ADAL" clId="{BC5085C1-D3D7-4090-8053-4FFF8CCC0012}" dt="2020-11-14T15:30:27.062" v="812" actId="478"/>
          <ac:spMkLst>
            <pc:docMk/>
            <pc:sldMk cId="659841553" sldId="334"/>
            <ac:spMk id="3" creationId="{0D117075-0384-4C35-9A17-F7F259E3D554}"/>
          </ac:spMkLst>
        </pc:spChg>
        <pc:picChg chg="add mod">
          <ac:chgData name="George, Dinny Rose (Cognizant)" userId="334d729a-5d69-4fa0-bc35-8a0c200cba3b" providerId="ADAL" clId="{BC5085C1-D3D7-4090-8053-4FFF8CCC0012}" dt="2020-11-14T15:39:29.059" v="821" actId="1076"/>
          <ac:picMkLst>
            <pc:docMk/>
            <pc:sldMk cId="659841553" sldId="334"/>
            <ac:picMk id="4" creationId="{3EF1E8DA-6E3D-4158-A404-C0AE9A86C6FA}"/>
          </ac:picMkLst>
        </pc:picChg>
        <pc:picChg chg="add mod">
          <ac:chgData name="George, Dinny Rose (Cognizant)" userId="334d729a-5d69-4fa0-bc35-8a0c200cba3b" providerId="ADAL" clId="{BC5085C1-D3D7-4090-8053-4FFF8CCC0012}" dt="2020-11-14T15:39:30.050" v="822" actId="1076"/>
          <ac:picMkLst>
            <pc:docMk/>
            <pc:sldMk cId="659841553" sldId="334"/>
            <ac:picMk id="5" creationId="{C05D6F58-BEB9-4CFF-93B3-7D64149F187F}"/>
          </ac:picMkLst>
        </pc:picChg>
        <pc:picChg chg="add mod">
          <ac:chgData name="George, Dinny Rose (Cognizant)" userId="334d729a-5d69-4fa0-bc35-8a0c200cba3b" providerId="ADAL" clId="{BC5085C1-D3D7-4090-8053-4FFF8CCC0012}" dt="2020-11-14T15:39:57.841" v="825" actId="14100"/>
          <ac:picMkLst>
            <pc:docMk/>
            <pc:sldMk cId="659841553" sldId="334"/>
            <ac:picMk id="6" creationId="{7EB7456C-14B0-4BCE-89D3-90BD41F28DCC}"/>
          </ac:picMkLst>
        </pc:picChg>
      </pc:sldChg>
      <pc:sldChg chg="addSp delSp modSp add">
        <pc:chgData name="George, Dinny Rose (Cognizant)" userId="334d729a-5d69-4fa0-bc35-8a0c200cba3b" providerId="ADAL" clId="{BC5085C1-D3D7-4090-8053-4FFF8CCC0012}" dt="2020-11-14T15:41:09.723" v="831" actId="14100"/>
        <pc:sldMkLst>
          <pc:docMk/>
          <pc:sldMk cId="2609657037" sldId="335"/>
        </pc:sldMkLst>
        <pc:picChg chg="add mod">
          <ac:chgData name="George, Dinny Rose (Cognizant)" userId="334d729a-5d69-4fa0-bc35-8a0c200cba3b" providerId="ADAL" clId="{BC5085C1-D3D7-4090-8053-4FFF8CCC0012}" dt="2020-11-14T15:41:09.723" v="831" actId="14100"/>
          <ac:picMkLst>
            <pc:docMk/>
            <pc:sldMk cId="2609657037" sldId="335"/>
            <ac:picMk id="2" creationId="{9F03F6F9-5B4B-4848-AFCC-72B490190FBD}"/>
          </ac:picMkLst>
        </pc:picChg>
        <pc:picChg chg="del">
          <ac:chgData name="George, Dinny Rose (Cognizant)" userId="334d729a-5d69-4fa0-bc35-8a0c200cba3b" providerId="ADAL" clId="{BC5085C1-D3D7-4090-8053-4FFF8CCC0012}" dt="2020-11-14T15:40:56.479" v="827" actId="478"/>
          <ac:picMkLst>
            <pc:docMk/>
            <pc:sldMk cId="2609657037" sldId="335"/>
            <ac:picMk id="6" creationId="{7EB7456C-14B0-4BCE-89D3-90BD41F28DCC}"/>
          </ac:picMkLst>
        </pc:picChg>
      </pc:sldChg>
      <pc:sldChg chg="addSp delSp modSp add modNotesTx">
        <pc:chgData name="George, Dinny Rose (Cognizant)" userId="334d729a-5d69-4fa0-bc35-8a0c200cba3b" providerId="ADAL" clId="{BC5085C1-D3D7-4090-8053-4FFF8CCC0012}" dt="2020-11-15T18:22:23.226" v="1033"/>
        <pc:sldMkLst>
          <pc:docMk/>
          <pc:sldMk cId="3968565628" sldId="336"/>
        </pc:sldMkLst>
        <pc:picChg chg="del">
          <ac:chgData name="George, Dinny Rose (Cognizant)" userId="334d729a-5d69-4fa0-bc35-8a0c200cba3b" providerId="ADAL" clId="{BC5085C1-D3D7-4090-8053-4FFF8CCC0012}" dt="2020-11-14T15:42:12.318" v="834" actId="478"/>
          <ac:picMkLst>
            <pc:docMk/>
            <pc:sldMk cId="3968565628" sldId="336"/>
            <ac:picMk id="2" creationId="{9F03F6F9-5B4B-4848-AFCC-72B490190FBD}"/>
          </ac:picMkLst>
        </pc:picChg>
        <pc:picChg chg="add mod">
          <ac:chgData name="George, Dinny Rose (Cognizant)" userId="334d729a-5d69-4fa0-bc35-8a0c200cba3b" providerId="ADAL" clId="{BC5085C1-D3D7-4090-8053-4FFF8CCC0012}" dt="2020-11-14T15:42:20.022" v="837" actId="1076"/>
          <ac:picMkLst>
            <pc:docMk/>
            <pc:sldMk cId="3968565628" sldId="336"/>
            <ac:picMk id="3" creationId="{E3737FD2-6232-4249-A329-8E4300EA5142}"/>
          </ac:picMkLst>
        </pc:picChg>
        <pc:picChg chg="del">
          <ac:chgData name="George, Dinny Rose (Cognizant)" userId="334d729a-5d69-4fa0-bc35-8a0c200cba3b" providerId="ADAL" clId="{BC5085C1-D3D7-4090-8053-4FFF8CCC0012}" dt="2020-11-14T15:42:14.534" v="835" actId="478"/>
          <ac:picMkLst>
            <pc:docMk/>
            <pc:sldMk cId="3968565628" sldId="336"/>
            <ac:picMk id="4" creationId="{3EF1E8DA-6E3D-4158-A404-C0AE9A86C6FA}"/>
          </ac:picMkLst>
        </pc:picChg>
        <pc:picChg chg="del">
          <ac:chgData name="George, Dinny Rose (Cognizant)" userId="334d729a-5d69-4fa0-bc35-8a0c200cba3b" providerId="ADAL" clId="{BC5085C1-D3D7-4090-8053-4FFF8CCC0012}" dt="2020-11-14T15:42:10.572" v="833" actId="478"/>
          <ac:picMkLst>
            <pc:docMk/>
            <pc:sldMk cId="3968565628" sldId="336"/>
            <ac:picMk id="5" creationId="{C05D6F58-BEB9-4CFF-93B3-7D64149F187F}"/>
          </ac:picMkLst>
        </pc:picChg>
        <pc:picChg chg="add mod">
          <ac:chgData name="George, Dinny Rose (Cognizant)" userId="334d729a-5d69-4fa0-bc35-8a0c200cba3b" providerId="ADAL" clId="{BC5085C1-D3D7-4090-8053-4FFF8CCC0012}" dt="2020-11-14T15:43:29.404" v="845" actId="14100"/>
          <ac:picMkLst>
            <pc:docMk/>
            <pc:sldMk cId="3968565628" sldId="336"/>
            <ac:picMk id="6" creationId="{6A501FF8-AE4A-490F-A6E8-0D006295D6D6}"/>
          </ac:picMkLst>
        </pc:picChg>
      </pc:sldChg>
      <pc:sldChg chg="addSp delSp modSp add modNotesTx">
        <pc:chgData name="George, Dinny Rose (Cognizant)" userId="334d729a-5d69-4fa0-bc35-8a0c200cba3b" providerId="ADAL" clId="{BC5085C1-D3D7-4090-8053-4FFF8CCC0012}" dt="2020-11-15T18:23:29.704" v="1034"/>
        <pc:sldMkLst>
          <pc:docMk/>
          <pc:sldMk cId="2635433563" sldId="337"/>
        </pc:sldMkLst>
        <pc:picChg chg="add mod">
          <ac:chgData name="George, Dinny Rose (Cognizant)" userId="334d729a-5d69-4fa0-bc35-8a0c200cba3b" providerId="ADAL" clId="{BC5085C1-D3D7-4090-8053-4FFF8CCC0012}" dt="2020-11-14T15:44:48.979" v="852" actId="1076"/>
          <ac:picMkLst>
            <pc:docMk/>
            <pc:sldMk cId="2635433563" sldId="337"/>
            <ac:picMk id="2" creationId="{1FEC24F2-8D73-48E9-99A2-4C4890AA6450}"/>
          </ac:picMkLst>
        </pc:picChg>
        <pc:picChg chg="add mod">
          <ac:chgData name="George, Dinny Rose (Cognizant)" userId="334d729a-5d69-4fa0-bc35-8a0c200cba3b" providerId="ADAL" clId="{BC5085C1-D3D7-4090-8053-4FFF8CCC0012}" dt="2020-11-14T15:45:24.066" v="856" actId="14100"/>
          <ac:picMkLst>
            <pc:docMk/>
            <pc:sldMk cId="2635433563" sldId="337"/>
            <ac:picMk id="4" creationId="{9AED3962-19C3-462A-B9B4-735A27EEA7F7}"/>
          </ac:picMkLst>
        </pc:picChg>
        <pc:picChg chg="del">
          <ac:chgData name="George, Dinny Rose (Cognizant)" userId="334d729a-5d69-4fa0-bc35-8a0c200cba3b" providerId="ADAL" clId="{BC5085C1-D3D7-4090-8053-4FFF8CCC0012}" dt="2020-11-14T15:44:38.752" v="847" actId="478"/>
          <ac:picMkLst>
            <pc:docMk/>
            <pc:sldMk cId="2635433563" sldId="337"/>
            <ac:picMk id="6" creationId="{6A501FF8-AE4A-490F-A6E8-0D006295D6D6}"/>
          </ac:picMkLst>
        </pc:picChg>
      </pc:sldChg>
      <pc:sldChg chg="addSp delSp modSp new modNotesTx">
        <pc:chgData name="George, Dinny Rose (Cognizant)" userId="334d729a-5d69-4fa0-bc35-8a0c200cba3b" providerId="ADAL" clId="{BC5085C1-D3D7-4090-8053-4FFF8CCC0012}" dt="2020-11-15T18:25:50.514" v="1037"/>
        <pc:sldMkLst>
          <pc:docMk/>
          <pc:sldMk cId="1609256472" sldId="338"/>
        </pc:sldMkLst>
        <pc:spChg chg="del">
          <ac:chgData name="George, Dinny Rose (Cognizant)" userId="334d729a-5d69-4fa0-bc35-8a0c200cba3b" providerId="ADAL" clId="{BC5085C1-D3D7-4090-8053-4FFF8CCC0012}" dt="2020-11-14T15:46:30.105" v="858" actId="478"/>
          <ac:spMkLst>
            <pc:docMk/>
            <pc:sldMk cId="1609256472" sldId="338"/>
            <ac:spMk id="2" creationId="{A31D6E4B-9C79-4A3A-96CC-09F1AFC7CDEF}"/>
          </ac:spMkLst>
        </pc:spChg>
        <pc:spChg chg="del">
          <ac:chgData name="George, Dinny Rose (Cognizant)" userId="334d729a-5d69-4fa0-bc35-8a0c200cba3b" providerId="ADAL" clId="{BC5085C1-D3D7-4090-8053-4FFF8CCC0012}" dt="2020-11-14T15:46:33.211" v="859" actId="478"/>
          <ac:spMkLst>
            <pc:docMk/>
            <pc:sldMk cId="1609256472" sldId="338"/>
            <ac:spMk id="3" creationId="{7A89EC22-1C06-4E1A-8D11-FF0D96DD9F1D}"/>
          </ac:spMkLst>
        </pc:spChg>
        <pc:picChg chg="add mod">
          <ac:chgData name="George, Dinny Rose (Cognizant)" userId="334d729a-5d69-4fa0-bc35-8a0c200cba3b" providerId="ADAL" clId="{BC5085C1-D3D7-4090-8053-4FFF8CCC0012}" dt="2020-11-14T15:46:37.725" v="861" actId="1076"/>
          <ac:picMkLst>
            <pc:docMk/>
            <pc:sldMk cId="1609256472" sldId="338"/>
            <ac:picMk id="4" creationId="{2EED6347-0788-4FB7-BA5D-DF955045EBFF}"/>
          </ac:picMkLst>
        </pc:picChg>
        <pc:picChg chg="add mod">
          <ac:chgData name="George, Dinny Rose (Cognizant)" userId="334d729a-5d69-4fa0-bc35-8a0c200cba3b" providerId="ADAL" clId="{BC5085C1-D3D7-4090-8053-4FFF8CCC0012}" dt="2020-11-14T15:47:15.265" v="866" actId="14100"/>
          <ac:picMkLst>
            <pc:docMk/>
            <pc:sldMk cId="1609256472" sldId="338"/>
            <ac:picMk id="5" creationId="{671CB20E-B093-43ED-9D1E-686EDD82C4F9}"/>
          </ac:picMkLst>
        </pc:picChg>
      </pc:sldChg>
      <pc:sldChg chg="addSp delSp modSp new modNotesTx">
        <pc:chgData name="George, Dinny Rose (Cognizant)" userId="334d729a-5d69-4fa0-bc35-8a0c200cba3b" providerId="ADAL" clId="{BC5085C1-D3D7-4090-8053-4FFF8CCC0012}" dt="2020-11-15T18:27:00.325" v="1054" actId="20577"/>
        <pc:sldMkLst>
          <pc:docMk/>
          <pc:sldMk cId="1704128591" sldId="339"/>
        </pc:sldMkLst>
        <pc:spChg chg="del">
          <ac:chgData name="George, Dinny Rose (Cognizant)" userId="334d729a-5d69-4fa0-bc35-8a0c200cba3b" providerId="ADAL" clId="{BC5085C1-D3D7-4090-8053-4FFF8CCC0012}" dt="2020-11-14T15:48:28.533" v="868" actId="478"/>
          <ac:spMkLst>
            <pc:docMk/>
            <pc:sldMk cId="1704128591" sldId="339"/>
            <ac:spMk id="2" creationId="{F31044E5-DE66-4175-A4E7-1189083C5E19}"/>
          </ac:spMkLst>
        </pc:spChg>
        <pc:spChg chg="del">
          <ac:chgData name="George, Dinny Rose (Cognizant)" userId="334d729a-5d69-4fa0-bc35-8a0c200cba3b" providerId="ADAL" clId="{BC5085C1-D3D7-4090-8053-4FFF8CCC0012}" dt="2020-11-14T15:48:31.177" v="869" actId="478"/>
          <ac:spMkLst>
            <pc:docMk/>
            <pc:sldMk cId="1704128591" sldId="339"/>
            <ac:spMk id="3" creationId="{F4584A4F-7254-41A1-AF01-1E13D13932D9}"/>
          </ac:spMkLst>
        </pc:spChg>
        <pc:picChg chg="add mod">
          <ac:chgData name="George, Dinny Rose (Cognizant)" userId="334d729a-5d69-4fa0-bc35-8a0c200cba3b" providerId="ADAL" clId="{BC5085C1-D3D7-4090-8053-4FFF8CCC0012}" dt="2020-11-14T15:48:44.463" v="873" actId="1076"/>
          <ac:picMkLst>
            <pc:docMk/>
            <pc:sldMk cId="1704128591" sldId="339"/>
            <ac:picMk id="4" creationId="{413585C9-7E09-47B6-93D0-AE60E54826E8}"/>
          </ac:picMkLst>
        </pc:picChg>
      </pc:sldChg>
      <pc:sldChg chg="addSp delSp modSp add modNotesTx">
        <pc:chgData name="George, Dinny Rose (Cognizant)" userId="334d729a-5d69-4fa0-bc35-8a0c200cba3b" providerId="ADAL" clId="{BC5085C1-D3D7-4090-8053-4FFF8CCC0012}" dt="2020-11-15T18:27:51.023" v="1055"/>
        <pc:sldMkLst>
          <pc:docMk/>
          <pc:sldMk cId="4137066596" sldId="340"/>
        </pc:sldMkLst>
        <pc:picChg chg="add mod">
          <ac:chgData name="George, Dinny Rose (Cognizant)" userId="334d729a-5d69-4fa0-bc35-8a0c200cba3b" providerId="ADAL" clId="{BC5085C1-D3D7-4090-8053-4FFF8CCC0012}" dt="2020-11-14T15:49:57.729" v="878" actId="1076"/>
          <ac:picMkLst>
            <pc:docMk/>
            <pc:sldMk cId="4137066596" sldId="340"/>
            <ac:picMk id="2" creationId="{8830F10B-108C-4A07-AD7C-A7F52CAED42E}"/>
          </ac:picMkLst>
        </pc:picChg>
        <pc:picChg chg="add mod">
          <ac:chgData name="George, Dinny Rose (Cognizant)" userId="334d729a-5d69-4fa0-bc35-8a0c200cba3b" providerId="ADAL" clId="{BC5085C1-D3D7-4090-8053-4FFF8CCC0012}" dt="2020-11-14T15:50:21.586" v="880" actId="1076"/>
          <ac:picMkLst>
            <pc:docMk/>
            <pc:sldMk cId="4137066596" sldId="340"/>
            <ac:picMk id="3" creationId="{750207BD-B383-436D-813D-F891A154BD44}"/>
          </ac:picMkLst>
        </pc:picChg>
        <pc:picChg chg="del">
          <ac:chgData name="George, Dinny Rose (Cognizant)" userId="334d729a-5d69-4fa0-bc35-8a0c200cba3b" providerId="ADAL" clId="{BC5085C1-D3D7-4090-8053-4FFF8CCC0012}" dt="2020-11-14T15:49:51.684" v="875" actId="478"/>
          <ac:picMkLst>
            <pc:docMk/>
            <pc:sldMk cId="4137066596" sldId="340"/>
            <ac:picMk id="4" creationId="{413585C9-7E09-47B6-93D0-AE60E54826E8}"/>
          </ac:picMkLst>
        </pc:picChg>
        <pc:picChg chg="add mod">
          <ac:chgData name="George, Dinny Rose (Cognizant)" userId="334d729a-5d69-4fa0-bc35-8a0c200cba3b" providerId="ADAL" clId="{BC5085C1-D3D7-4090-8053-4FFF8CCC0012}" dt="2020-11-14T15:50:58.918" v="884" actId="1076"/>
          <ac:picMkLst>
            <pc:docMk/>
            <pc:sldMk cId="4137066596" sldId="340"/>
            <ac:picMk id="5" creationId="{41E9A7A4-6938-4B69-8EF2-7A8644A7AE4D}"/>
          </ac:picMkLst>
        </pc:picChg>
      </pc:sldChg>
      <pc:sldChg chg="addSp delSp modSp new">
        <pc:chgData name="George, Dinny Rose (Cognizant)" userId="334d729a-5d69-4fa0-bc35-8a0c200cba3b" providerId="ADAL" clId="{BC5085C1-D3D7-4090-8053-4FFF8CCC0012}" dt="2020-11-14T15:53:01.001" v="897" actId="1076"/>
        <pc:sldMkLst>
          <pc:docMk/>
          <pc:sldMk cId="489583504" sldId="341"/>
        </pc:sldMkLst>
        <pc:spChg chg="del">
          <ac:chgData name="George, Dinny Rose (Cognizant)" userId="334d729a-5d69-4fa0-bc35-8a0c200cba3b" providerId="ADAL" clId="{BC5085C1-D3D7-4090-8053-4FFF8CCC0012}" dt="2020-11-14T15:51:43.355" v="886" actId="478"/>
          <ac:spMkLst>
            <pc:docMk/>
            <pc:sldMk cId="489583504" sldId="341"/>
            <ac:spMk id="2" creationId="{07212646-A3FD-46AA-AE29-3CC6B2E452A3}"/>
          </ac:spMkLst>
        </pc:spChg>
        <pc:spChg chg="del">
          <ac:chgData name="George, Dinny Rose (Cognizant)" userId="334d729a-5d69-4fa0-bc35-8a0c200cba3b" providerId="ADAL" clId="{BC5085C1-D3D7-4090-8053-4FFF8CCC0012}" dt="2020-11-14T15:51:46.057" v="887" actId="478"/>
          <ac:spMkLst>
            <pc:docMk/>
            <pc:sldMk cId="489583504" sldId="341"/>
            <ac:spMk id="3" creationId="{6596917C-1EBA-4B05-8184-1298377A64EB}"/>
          </ac:spMkLst>
        </pc:spChg>
        <pc:picChg chg="add mod">
          <ac:chgData name="George, Dinny Rose (Cognizant)" userId="334d729a-5d69-4fa0-bc35-8a0c200cba3b" providerId="ADAL" clId="{BC5085C1-D3D7-4090-8053-4FFF8CCC0012}" dt="2020-11-14T15:53:01.001" v="897" actId="1076"/>
          <ac:picMkLst>
            <pc:docMk/>
            <pc:sldMk cId="489583504" sldId="341"/>
            <ac:picMk id="4" creationId="{B091C601-687C-4D48-8647-4AD4A09C35EF}"/>
          </ac:picMkLst>
        </pc:picChg>
        <pc:picChg chg="add mod">
          <ac:chgData name="George, Dinny Rose (Cognizant)" userId="334d729a-5d69-4fa0-bc35-8a0c200cba3b" providerId="ADAL" clId="{BC5085C1-D3D7-4090-8053-4FFF8CCC0012}" dt="2020-11-14T15:52:59.628" v="896" actId="14100"/>
          <ac:picMkLst>
            <pc:docMk/>
            <pc:sldMk cId="489583504" sldId="341"/>
            <ac:picMk id="5" creationId="{C0B8FDE4-D65F-4B8E-B003-6C563136BADF}"/>
          </ac:picMkLst>
        </pc:picChg>
      </pc:sldChg>
      <pc:sldChg chg="addSp delSp modSp new">
        <pc:chgData name="George, Dinny Rose (Cognizant)" userId="334d729a-5d69-4fa0-bc35-8a0c200cba3b" providerId="ADAL" clId="{BC5085C1-D3D7-4090-8053-4FFF8CCC0012}" dt="2020-11-14T15:54:35.971" v="906" actId="14100"/>
        <pc:sldMkLst>
          <pc:docMk/>
          <pc:sldMk cId="2346796394" sldId="342"/>
        </pc:sldMkLst>
        <pc:spChg chg="del">
          <ac:chgData name="George, Dinny Rose (Cognizant)" userId="334d729a-5d69-4fa0-bc35-8a0c200cba3b" providerId="ADAL" clId="{BC5085C1-D3D7-4090-8053-4FFF8CCC0012}" dt="2020-11-14T15:53:36.583" v="899" actId="478"/>
          <ac:spMkLst>
            <pc:docMk/>
            <pc:sldMk cId="2346796394" sldId="342"/>
            <ac:spMk id="2" creationId="{9D63ACD4-398C-4E02-ADBD-36F9682AD0D9}"/>
          </ac:spMkLst>
        </pc:spChg>
        <pc:spChg chg="del">
          <ac:chgData name="George, Dinny Rose (Cognizant)" userId="334d729a-5d69-4fa0-bc35-8a0c200cba3b" providerId="ADAL" clId="{BC5085C1-D3D7-4090-8053-4FFF8CCC0012}" dt="2020-11-14T15:53:38.662" v="900" actId="478"/>
          <ac:spMkLst>
            <pc:docMk/>
            <pc:sldMk cId="2346796394" sldId="342"/>
            <ac:spMk id="3" creationId="{FBBCE613-DAFA-4229-B1B8-D6630CA822FF}"/>
          </ac:spMkLst>
        </pc:spChg>
        <pc:picChg chg="add del mod">
          <ac:chgData name="George, Dinny Rose (Cognizant)" userId="334d729a-5d69-4fa0-bc35-8a0c200cba3b" providerId="ADAL" clId="{BC5085C1-D3D7-4090-8053-4FFF8CCC0012}" dt="2020-11-14T15:54:26.076" v="903" actId="478"/>
          <ac:picMkLst>
            <pc:docMk/>
            <pc:sldMk cId="2346796394" sldId="342"/>
            <ac:picMk id="4" creationId="{87D07397-7FF6-4C23-AFB1-90FA2F460478}"/>
          </ac:picMkLst>
        </pc:picChg>
        <pc:picChg chg="add mod">
          <ac:chgData name="George, Dinny Rose (Cognizant)" userId="334d729a-5d69-4fa0-bc35-8a0c200cba3b" providerId="ADAL" clId="{BC5085C1-D3D7-4090-8053-4FFF8CCC0012}" dt="2020-11-14T15:54:35.971" v="906" actId="14100"/>
          <ac:picMkLst>
            <pc:docMk/>
            <pc:sldMk cId="2346796394" sldId="342"/>
            <ac:picMk id="5" creationId="{16BA8D7B-902D-44BB-BB97-4C417A0BAFA2}"/>
          </ac:picMkLst>
        </pc:picChg>
      </pc:sldChg>
      <pc:sldChg chg="addSp modSp add">
        <pc:chgData name="George, Dinny Rose (Cognizant)" userId="334d729a-5d69-4fa0-bc35-8a0c200cba3b" providerId="ADAL" clId="{BC5085C1-D3D7-4090-8053-4FFF8CCC0012}" dt="2020-11-14T15:55:57.567" v="914" actId="14100"/>
        <pc:sldMkLst>
          <pc:docMk/>
          <pc:sldMk cId="4191488525" sldId="343"/>
        </pc:sldMkLst>
        <pc:picChg chg="add mod">
          <ac:chgData name="George, Dinny Rose (Cognizant)" userId="334d729a-5d69-4fa0-bc35-8a0c200cba3b" providerId="ADAL" clId="{BC5085C1-D3D7-4090-8053-4FFF8CCC0012}" dt="2020-11-14T15:55:57.567" v="914" actId="14100"/>
          <ac:picMkLst>
            <pc:docMk/>
            <pc:sldMk cId="4191488525" sldId="343"/>
            <ac:picMk id="2" creationId="{658E48E8-E95C-4AD7-9BCA-BAA55B4E5933}"/>
          </ac:picMkLst>
        </pc:picChg>
        <pc:picChg chg="mod modCrop">
          <ac:chgData name="George, Dinny Rose (Cognizant)" userId="334d729a-5d69-4fa0-bc35-8a0c200cba3b" providerId="ADAL" clId="{BC5085C1-D3D7-4090-8053-4FFF8CCC0012}" dt="2020-11-14T15:55:30.558" v="908" actId="732"/>
          <ac:picMkLst>
            <pc:docMk/>
            <pc:sldMk cId="4191488525" sldId="343"/>
            <ac:picMk id="5" creationId="{16BA8D7B-902D-44BB-BB97-4C417A0BAFA2}"/>
          </ac:picMkLst>
        </pc:picChg>
      </pc:sldChg>
      <pc:sldChg chg="addSp delSp modSp new">
        <pc:chgData name="George, Dinny Rose (Cognizant)" userId="334d729a-5d69-4fa0-bc35-8a0c200cba3b" providerId="ADAL" clId="{BC5085C1-D3D7-4090-8053-4FFF8CCC0012}" dt="2020-11-14T19:20:11.904" v="973" actId="1076"/>
        <pc:sldMkLst>
          <pc:docMk/>
          <pc:sldMk cId="1373814091" sldId="344"/>
        </pc:sldMkLst>
        <pc:spChg chg="del">
          <ac:chgData name="George, Dinny Rose (Cognizant)" userId="334d729a-5d69-4fa0-bc35-8a0c200cba3b" providerId="ADAL" clId="{BC5085C1-D3D7-4090-8053-4FFF8CCC0012}" dt="2020-11-14T15:56:30.190" v="916" actId="478"/>
          <ac:spMkLst>
            <pc:docMk/>
            <pc:sldMk cId="1373814091" sldId="344"/>
            <ac:spMk id="2" creationId="{7958B0FD-825B-4257-9B77-B160E4F442DC}"/>
          </ac:spMkLst>
        </pc:spChg>
        <pc:spChg chg="del">
          <ac:chgData name="George, Dinny Rose (Cognizant)" userId="334d729a-5d69-4fa0-bc35-8a0c200cba3b" providerId="ADAL" clId="{BC5085C1-D3D7-4090-8053-4FFF8CCC0012}" dt="2020-11-14T15:56:33.421" v="917" actId="478"/>
          <ac:spMkLst>
            <pc:docMk/>
            <pc:sldMk cId="1373814091" sldId="344"/>
            <ac:spMk id="3" creationId="{C9663746-449B-440D-80DC-0F4FD8C59DDD}"/>
          </ac:spMkLst>
        </pc:spChg>
        <pc:picChg chg="add mod">
          <ac:chgData name="George, Dinny Rose (Cognizant)" userId="334d729a-5d69-4fa0-bc35-8a0c200cba3b" providerId="ADAL" clId="{BC5085C1-D3D7-4090-8053-4FFF8CCC0012}" dt="2020-11-14T19:20:08.395" v="972" actId="1076"/>
          <ac:picMkLst>
            <pc:docMk/>
            <pc:sldMk cId="1373814091" sldId="344"/>
            <ac:picMk id="2" creationId="{48CE1968-C562-41C7-A4E7-B13FFD6BE43D}"/>
          </ac:picMkLst>
        </pc:picChg>
        <pc:picChg chg="add mod">
          <ac:chgData name="George, Dinny Rose (Cognizant)" userId="334d729a-5d69-4fa0-bc35-8a0c200cba3b" providerId="ADAL" clId="{BC5085C1-D3D7-4090-8053-4FFF8CCC0012}" dt="2020-11-14T19:20:11.904" v="973" actId="1076"/>
          <ac:picMkLst>
            <pc:docMk/>
            <pc:sldMk cId="1373814091" sldId="344"/>
            <ac:picMk id="4" creationId="{C7F94CFD-9CD2-4B9D-BE17-6B852B39B72F}"/>
          </ac:picMkLst>
        </pc:picChg>
      </pc:sldChg>
      <pc:sldChg chg="addSp delSp modSp add mod modNotesTx">
        <pc:chgData name="George, Dinny Rose (Cognizant)" userId="334d729a-5d69-4fa0-bc35-8a0c200cba3b" providerId="ADAL" clId="{BC5085C1-D3D7-4090-8053-4FFF8CCC0012}" dt="2020-11-15T17:58:38.157" v="1004" actId="12"/>
        <pc:sldMkLst>
          <pc:docMk/>
          <pc:sldMk cId="4096743848" sldId="345"/>
        </pc:sldMkLst>
        <pc:picChg chg="add mod">
          <ac:chgData name="George, Dinny Rose (Cognizant)" userId="334d729a-5d69-4fa0-bc35-8a0c200cba3b" providerId="ADAL" clId="{BC5085C1-D3D7-4090-8053-4FFF8CCC0012}" dt="2020-11-15T17:54:47.704" v="999" actId="1076"/>
          <ac:picMkLst>
            <pc:docMk/>
            <pc:sldMk cId="4096743848" sldId="345"/>
            <ac:picMk id="3" creationId="{20EB72E2-627F-4F60-B7D2-DD93BAE4E932}"/>
          </ac:picMkLst>
        </pc:picChg>
        <pc:picChg chg="del">
          <ac:chgData name="George, Dinny Rose (Cognizant)" userId="334d729a-5d69-4fa0-bc35-8a0c200cba3b" providerId="ADAL" clId="{BC5085C1-D3D7-4090-8053-4FFF8CCC0012}" dt="2020-11-15T17:54:36.156" v="995" actId="478"/>
          <ac:picMkLst>
            <pc:docMk/>
            <pc:sldMk cId="4096743848" sldId="345"/>
            <ac:picMk id="6" creationId="{78D63500-33E8-445D-99E9-4D90A4B30AA2}"/>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E5E0BC6-9FDF-4228-82C9-FA31B2A3F269}" type="datetimeFigureOut">
              <a:rPr lang="en-US" smtClean="0"/>
              <a:t>11/15/2020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ABF1849-C783-4F45-BDF6-75CB4B4E0564}" type="slidenum">
              <a:rPr lang="en-US" smtClean="0"/>
              <a:t>‹#›</a:t>
            </a:fld>
            <a:endParaRPr lang="en-US"/>
          </a:p>
        </p:txBody>
      </p:sp>
    </p:spTree>
    <p:extLst>
      <p:ext uri="{BB962C8B-B14F-4D97-AF65-F5344CB8AC3E}">
        <p14:creationId xmlns:p14="http://schemas.microsoft.com/office/powerpoint/2010/main" val="41192801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The first product you will investigate allows vendors such as construction workers, motor trade professionals or medical professionals use Vendor Engage to respond to claim-related service requests and can :</a:t>
            </a:r>
          </a:p>
          <a:p>
            <a:r>
              <a:rPr lang="en-IN" dirty="0"/>
              <a:t>1. Provide and manage quotes for services</a:t>
            </a:r>
          </a:p>
          <a:p>
            <a:r>
              <a:rPr lang="en-IN" dirty="0"/>
              <a:t>2. Upload documentation such as invoices to service requests</a:t>
            </a:r>
          </a:p>
          <a:p>
            <a:r>
              <a:rPr lang="en-IN" dirty="0"/>
              <a:t>3. Respond to insurer messages</a:t>
            </a:r>
          </a:p>
          <a:p>
            <a:r>
              <a:rPr lang="en-IN" dirty="0"/>
              <a:t>4. Respond to service requests </a:t>
            </a:r>
          </a:p>
        </p:txBody>
      </p:sp>
      <p:sp>
        <p:nvSpPr>
          <p:cNvPr id="4" name="Slide Number Placeholder 3"/>
          <p:cNvSpPr>
            <a:spLocks noGrp="1"/>
          </p:cNvSpPr>
          <p:nvPr>
            <p:ph type="sldNum" sz="quarter" idx="5"/>
          </p:nvPr>
        </p:nvSpPr>
        <p:spPr/>
        <p:txBody>
          <a:bodyPr/>
          <a:lstStyle/>
          <a:p>
            <a:fld id="{5ABF1849-C783-4F45-BDF6-75CB4B4E0564}" type="slidenum">
              <a:rPr lang="en-US" smtClean="0"/>
              <a:t>5</a:t>
            </a:fld>
            <a:endParaRPr lang="en-US"/>
          </a:p>
        </p:txBody>
      </p:sp>
    </p:spTree>
    <p:extLst>
      <p:ext uri="{BB962C8B-B14F-4D97-AF65-F5344CB8AC3E}">
        <p14:creationId xmlns:p14="http://schemas.microsoft.com/office/powerpoint/2010/main" val="40011843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sz="1800" dirty="0" err="1">
                <a:effectLst/>
                <a:latin typeface="Calibri" panose="020F0502020204030204" pitchFamily="34" charset="0"/>
              </a:rPr>
              <a:t>ProducerEngagew</a:t>
            </a:r>
            <a:r>
              <a:rPr lang="en-US" sz="1800" dirty="0">
                <a:effectLst/>
                <a:latin typeface="Calibri" panose="020F0502020204030204" pitchFamily="34" charset="0"/>
              </a:rPr>
              <a:t> for Salesforce Financial Services Cloud utilizes Salesforce Financial Services Cloud's native support for financial </a:t>
            </a:r>
          </a:p>
          <a:p>
            <a:pPr marL="0" marR="0">
              <a:spcBef>
                <a:spcPts val="0"/>
              </a:spcBef>
              <a:spcAft>
                <a:spcPts val="0"/>
              </a:spcAft>
            </a:pPr>
            <a:r>
              <a:rPr lang="en-US" sz="1800" dirty="0">
                <a:effectLst/>
                <a:latin typeface="Calibri" panose="020F0502020204030204" pitchFamily="34" charset="0"/>
              </a:rPr>
              <a:t>and wealth management transactions and accumulates insurance premiums at the account level, while also using </a:t>
            </a:r>
          </a:p>
          <a:p>
            <a:pPr marL="0" marR="0">
              <a:spcBef>
                <a:spcPts val="0"/>
              </a:spcBef>
              <a:spcAft>
                <a:spcPts val="0"/>
              </a:spcAft>
            </a:pPr>
            <a:r>
              <a:rPr lang="en-US" sz="1800" dirty="0">
                <a:effectLst/>
                <a:latin typeface="Calibri" panose="020F0502020204030204" pitchFamily="34" charset="0"/>
              </a:rPr>
              <a:t>account relationships to empower captive agents to drive sales leads. </a:t>
            </a:r>
          </a:p>
          <a:p>
            <a:pPr marL="0" marR="0">
              <a:spcBef>
                <a:spcPts val="0"/>
              </a:spcBef>
              <a:spcAft>
                <a:spcPts val="0"/>
              </a:spcAft>
            </a:pPr>
            <a:r>
              <a:rPr lang="en-US" sz="1800" dirty="0">
                <a:effectLst/>
                <a:latin typeface="Calibri" panose="020F0502020204030204" pitchFamily="34" charset="0"/>
              </a:rPr>
              <a:t>Having products that integrate with Salesforce Financial Services Cloud enables insurers make full use of Salesforce Einstein for deeper portfolio insights and predictive analytics across an insurer's entire book of business. </a:t>
            </a:r>
          </a:p>
          <a:p>
            <a:r>
              <a:rPr lang="en-IN" dirty="0"/>
              <a:t>	</a:t>
            </a:r>
          </a:p>
        </p:txBody>
      </p:sp>
      <p:sp>
        <p:nvSpPr>
          <p:cNvPr id="4" name="Slide Number Placeholder 3"/>
          <p:cNvSpPr>
            <a:spLocks noGrp="1"/>
          </p:cNvSpPr>
          <p:nvPr>
            <p:ph type="sldNum" sz="quarter" idx="5"/>
          </p:nvPr>
        </p:nvSpPr>
        <p:spPr/>
        <p:txBody>
          <a:bodyPr/>
          <a:lstStyle/>
          <a:p>
            <a:fld id="{5ABF1849-C783-4F45-BDF6-75CB4B4E0564}" type="slidenum">
              <a:rPr lang="en-US" smtClean="0"/>
              <a:t>14</a:t>
            </a:fld>
            <a:endParaRPr lang="en-US"/>
          </a:p>
        </p:txBody>
      </p:sp>
    </p:spTree>
    <p:extLst>
      <p:ext uri="{BB962C8B-B14F-4D97-AF65-F5344CB8AC3E}">
        <p14:creationId xmlns:p14="http://schemas.microsoft.com/office/powerpoint/2010/main" val="1031202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sz="1800" dirty="0" err="1">
                <a:effectLst/>
                <a:latin typeface="Calibri" panose="020F0502020204030204" pitchFamily="34" charset="0"/>
              </a:rPr>
              <a:t>ProducerEngagew</a:t>
            </a:r>
            <a:r>
              <a:rPr lang="en-US" sz="1800" dirty="0">
                <a:effectLst/>
                <a:latin typeface="Calibri" panose="020F0502020204030204" pitchFamily="34" charset="0"/>
              </a:rPr>
              <a:t> for Salesforce Financial Services Cloud and </a:t>
            </a:r>
            <a:r>
              <a:rPr lang="en-US" sz="1800" dirty="0" err="1">
                <a:effectLst/>
                <a:latin typeface="Calibri" panose="020F0502020204030204" pitchFamily="34" charset="0"/>
              </a:rPr>
              <a:t>ServiceRepEngagew</a:t>
            </a:r>
            <a:r>
              <a:rPr lang="en-US" sz="1800" dirty="0">
                <a:effectLst/>
                <a:latin typeface="Calibri" panose="020F0502020204030204" pitchFamily="34" charset="0"/>
              </a:rPr>
              <a:t> for Salesforce Financial Services Cloud (referred to here as </a:t>
            </a:r>
            <a:r>
              <a:rPr lang="en-US" sz="1800" dirty="0" err="1">
                <a:effectLst/>
                <a:latin typeface="Calibri" panose="020F0502020204030204" pitchFamily="34" charset="0"/>
              </a:rPr>
              <a:t>xEngage</a:t>
            </a:r>
            <a:r>
              <a:rPr lang="en-US" sz="1800" dirty="0">
                <a:effectLst/>
                <a:latin typeface="Calibri" panose="020F0502020204030204" pitchFamily="34" charset="0"/>
              </a:rPr>
              <a:t> for Salesforce FSC) provide another channel where insurers can embed their insurance portfolio within the Salesforce Financial Services Cloud ecosystem. </a:t>
            </a:r>
          </a:p>
          <a:p>
            <a:pPr marL="0" marR="0">
              <a:spcBef>
                <a:spcPts val="0"/>
              </a:spcBef>
              <a:spcAft>
                <a:spcPts val="0"/>
              </a:spcAft>
            </a:pPr>
            <a:r>
              <a:rPr lang="en-US" sz="1800" dirty="0">
                <a:effectLst/>
                <a:latin typeface="Calibri" panose="020F0502020204030204" pitchFamily="34" charset="0"/>
              </a:rPr>
              <a:t>By embedding Guidewire Digital products into Salesforce Financial Service Cloud, insurers can leverage Salesforce Einstein to gain </a:t>
            </a:r>
          </a:p>
          <a:p>
            <a:pPr marL="0" marR="0">
              <a:spcBef>
                <a:spcPts val="0"/>
              </a:spcBef>
              <a:spcAft>
                <a:spcPts val="0"/>
              </a:spcAft>
            </a:pPr>
            <a:r>
              <a:rPr lang="en-US" sz="1800" dirty="0">
                <a:effectLst/>
                <a:latin typeface="Calibri" panose="020F0502020204030204" pitchFamily="34" charset="0"/>
              </a:rPr>
              <a:t>insights on customer behaviors and solve specific business challenges and also engage with the partner ecosystem through Salesforce AppExchange. </a:t>
            </a:r>
          </a:p>
          <a:p>
            <a:pPr marL="0" marR="0">
              <a:spcBef>
                <a:spcPts val="0"/>
              </a:spcBef>
              <a:spcAft>
                <a:spcPts val="0"/>
              </a:spcAft>
            </a:pPr>
            <a:r>
              <a:rPr lang="en-US" sz="1800" dirty="0">
                <a:effectLst/>
                <a:latin typeface="Calibri" panose="020F0502020204030204" pitchFamily="34" charset="0"/>
              </a:rPr>
              <a:t>These two Digital products empower captive agents and customer service representatives , respectively to manage accounts, contacts, products and conveniently c</a:t>
            </a:r>
            <a:r>
              <a:rPr lang="en-IN" sz="1800" dirty="0" err="1">
                <a:effectLst/>
                <a:latin typeface="Calibri" panose="020F0502020204030204" pitchFamily="34" charset="0"/>
              </a:rPr>
              <a:t>reate</a:t>
            </a:r>
            <a:r>
              <a:rPr lang="en-IN" sz="1800" dirty="0">
                <a:effectLst/>
                <a:latin typeface="Calibri" panose="020F0502020204030204" pitchFamily="34" charset="0"/>
              </a:rPr>
              <a:t> and manage quotes and opportunities</a:t>
            </a:r>
          </a:p>
          <a:p>
            <a:endParaRPr lang="en-IN" dirty="0"/>
          </a:p>
        </p:txBody>
      </p:sp>
      <p:sp>
        <p:nvSpPr>
          <p:cNvPr id="4" name="Slide Number Placeholder 3"/>
          <p:cNvSpPr>
            <a:spLocks noGrp="1"/>
          </p:cNvSpPr>
          <p:nvPr>
            <p:ph type="sldNum" sz="quarter" idx="5"/>
          </p:nvPr>
        </p:nvSpPr>
        <p:spPr/>
        <p:txBody>
          <a:bodyPr/>
          <a:lstStyle/>
          <a:p>
            <a:fld id="{5ABF1849-C783-4F45-BDF6-75CB4B4E0564}" type="slidenum">
              <a:rPr lang="en-US" smtClean="0"/>
              <a:t>15</a:t>
            </a:fld>
            <a:endParaRPr lang="en-US"/>
          </a:p>
        </p:txBody>
      </p:sp>
    </p:spTree>
    <p:extLst>
      <p:ext uri="{BB962C8B-B14F-4D97-AF65-F5344CB8AC3E}">
        <p14:creationId xmlns:p14="http://schemas.microsoft.com/office/powerpoint/2010/main" val="9609585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sz="1800" dirty="0" err="1">
                <a:effectLst/>
                <a:latin typeface="Calibri" panose="020F0502020204030204" pitchFamily="34" charset="0"/>
              </a:rPr>
              <a:t>ProducerEngagew</a:t>
            </a:r>
            <a:r>
              <a:rPr lang="en-US" sz="1800" dirty="0">
                <a:effectLst/>
                <a:latin typeface="Calibri" panose="020F0502020204030204" pitchFamily="34" charset="0"/>
              </a:rPr>
              <a:t> for Salesforce Financial Services Cloud and for Salesforce Financial Services Cloud facilitate a 360 view includes data synchronizations for: </a:t>
            </a:r>
          </a:p>
          <a:p>
            <a:pPr marL="285750" marR="0" indent="-285750">
              <a:spcBef>
                <a:spcPts val="0"/>
              </a:spcBef>
              <a:spcAft>
                <a:spcPts val="0"/>
              </a:spcAft>
              <a:buFont typeface="Arial" panose="020B0604020202020204" pitchFamily="34" charset="0"/>
              <a:buChar char="•"/>
            </a:pPr>
            <a:r>
              <a:rPr lang="en-US" sz="1800" dirty="0">
                <a:effectLst/>
                <a:latin typeface="Calibri" panose="020F0502020204030204" pitchFamily="34" charset="0"/>
              </a:rPr>
              <a:t>Guidewire systems (PC, BC, CC) </a:t>
            </a:r>
          </a:p>
          <a:p>
            <a:pPr marL="285750" marR="0" indent="-285750">
              <a:spcBef>
                <a:spcPts val="0"/>
              </a:spcBef>
              <a:spcAft>
                <a:spcPts val="0"/>
              </a:spcAft>
              <a:buFont typeface="Arial" panose="020B0604020202020204" pitchFamily="34" charset="0"/>
              <a:buChar char="•"/>
            </a:pPr>
            <a:r>
              <a:rPr lang="en-US" sz="1800" dirty="0">
                <a:effectLst/>
                <a:latin typeface="Calibri" panose="020F0502020204030204" pitchFamily="34" charset="0"/>
              </a:rPr>
              <a:t>Non-Guidewire systems (e.g., legacy P&amp;C, life) </a:t>
            </a:r>
          </a:p>
          <a:p>
            <a:pPr marL="0" marR="0">
              <a:spcBef>
                <a:spcPts val="0"/>
              </a:spcBef>
              <a:spcAft>
                <a:spcPts val="0"/>
              </a:spcAft>
            </a:pPr>
            <a:r>
              <a:rPr lang="en-US" sz="1800" dirty="0">
                <a:effectLst/>
                <a:latin typeface="Calibri" panose="020F0502020204030204" pitchFamily="34" charset="0"/>
              </a:rPr>
              <a:t>CSRs and captive agents, respectively can create leads, opportunities and financial accounts in each of these applications. Financial accounts are analogous to </a:t>
            </a:r>
            <a:r>
              <a:rPr lang="en-US" sz="1800" dirty="0" err="1">
                <a:effectLst/>
                <a:latin typeface="Calibri" panose="020F0502020204030204" pitchFamily="34" charset="0"/>
              </a:rPr>
              <a:t>PolicyCenter</a:t>
            </a:r>
            <a:r>
              <a:rPr lang="en-US" sz="1800" dirty="0">
                <a:effectLst/>
                <a:latin typeface="Calibri" panose="020F0502020204030204" pitchFamily="34" charset="0"/>
              </a:rPr>
              <a:t> accounts. Financial accounts of type policy group map to </a:t>
            </a:r>
            <a:r>
              <a:rPr lang="en-US" sz="1800" dirty="0" err="1">
                <a:effectLst/>
                <a:latin typeface="Calibri" panose="020F0502020204030204" pitchFamily="34" charset="0"/>
              </a:rPr>
              <a:t>PolicyCenter</a:t>
            </a:r>
            <a:r>
              <a:rPr lang="en-US" sz="1800" dirty="0">
                <a:effectLst/>
                <a:latin typeface="Calibri" panose="020F0502020204030204" pitchFamily="34" charset="0"/>
              </a:rPr>
              <a:t> policies. </a:t>
            </a:r>
          </a:p>
          <a:p>
            <a:pPr marL="0" marR="0">
              <a:spcBef>
                <a:spcPts val="0"/>
              </a:spcBef>
              <a:spcAft>
                <a:spcPts val="0"/>
              </a:spcAft>
            </a:pPr>
            <a:r>
              <a:rPr lang="en-US" sz="1800" dirty="0">
                <a:effectLst/>
                <a:latin typeface="Calibri" panose="020F0502020204030204" pitchFamily="34" charset="0"/>
              </a:rPr>
              <a:t>These applications use Salesforce and </a:t>
            </a:r>
            <a:r>
              <a:rPr lang="en-US" sz="1800" dirty="0" err="1">
                <a:effectLst/>
                <a:latin typeface="Calibri" panose="020F0502020204030204" pitchFamily="34" charset="0"/>
              </a:rPr>
              <a:t>PolicyCenter</a:t>
            </a:r>
            <a:r>
              <a:rPr lang="en-US" sz="1800" dirty="0">
                <a:effectLst/>
                <a:latin typeface="Calibri" panose="020F0502020204030204" pitchFamily="34" charset="0"/>
              </a:rPr>
              <a:t> integrations to support quotes, renewals and policy changes for homeowners </a:t>
            </a:r>
          </a:p>
          <a:p>
            <a:pPr marL="0" marR="0">
              <a:spcBef>
                <a:spcPts val="0"/>
              </a:spcBef>
              <a:spcAft>
                <a:spcPts val="0"/>
              </a:spcAft>
            </a:pPr>
            <a:r>
              <a:rPr lang="en-US" sz="1800" dirty="0">
                <a:effectLst/>
                <a:latin typeface="Calibri" panose="020F0502020204030204" pitchFamily="34" charset="0"/>
              </a:rPr>
              <a:t>and personal auto lines of business CSRs and captive agents can access a financial account or financial account policy group's billing details and can also create tasks and events for these objects. Next, you will learn about </a:t>
            </a:r>
            <a:r>
              <a:rPr lang="en-US" sz="1800" dirty="0" err="1">
                <a:effectLst/>
                <a:latin typeface="Calibri" panose="020F0502020204030204" pitchFamily="34" charset="0"/>
              </a:rPr>
              <a:t>CustomerEngage</a:t>
            </a:r>
            <a:r>
              <a:rPr lang="en-US" sz="1800" dirty="0">
                <a:effectLst/>
                <a:latin typeface="Calibri" panose="020F0502020204030204" pitchFamily="34" charset="0"/>
              </a:rPr>
              <a:t>-Quote and Buy. </a:t>
            </a:r>
          </a:p>
          <a:p>
            <a:endParaRPr lang="en-IN" dirty="0"/>
          </a:p>
        </p:txBody>
      </p:sp>
      <p:sp>
        <p:nvSpPr>
          <p:cNvPr id="4" name="Slide Number Placeholder 3"/>
          <p:cNvSpPr>
            <a:spLocks noGrp="1"/>
          </p:cNvSpPr>
          <p:nvPr>
            <p:ph type="sldNum" sz="quarter" idx="5"/>
          </p:nvPr>
        </p:nvSpPr>
        <p:spPr/>
        <p:txBody>
          <a:bodyPr/>
          <a:lstStyle/>
          <a:p>
            <a:fld id="{5ABF1849-C783-4F45-BDF6-75CB4B4E0564}" type="slidenum">
              <a:rPr lang="en-US" smtClean="0"/>
              <a:t>16</a:t>
            </a:fld>
            <a:endParaRPr lang="en-US"/>
          </a:p>
        </p:txBody>
      </p:sp>
    </p:spTree>
    <p:extLst>
      <p:ext uri="{BB962C8B-B14F-4D97-AF65-F5344CB8AC3E}">
        <p14:creationId xmlns:p14="http://schemas.microsoft.com/office/powerpoint/2010/main" val="9869207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sz="1800" dirty="0">
                <a:effectLst/>
                <a:latin typeface="Calibri" panose="020F0502020204030204" pitchFamily="34" charset="0"/>
              </a:rPr>
              <a:t>Prospective policyholders can get a quote, create a quote submission, retrieve their existing quote submissions and bind policies and submit payment. </a:t>
            </a:r>
          </a:p>
          <a:p>
            <a:pPr marL="0" marR="0">
              <a:spcBef>
                <a:spcPts val="0"/>
              </a:spcBef>
              <a:spcAft>
                <a:spcPts val="0"/>
              </a:spcAft>
            </a:pPr>
            <a:r>
              <a:rPr lang="en-US" sz="1800" dirty="0">
                <a:effectLst/>
                <a:latin typeface="Calibri" panose="020F0502020204030204" pitchFamily="34" charset="0"/>
              </a:rPr>
              <a:t>Small-to-medium business owners often require multiple policies and this requires careful consideration often in the absence of relevant </a:t>
            </a:r>
            <a:r>
              <a:rPr lang="en-US" sz="1800" dirty="0" err="1">
                <a:effectLst/>
                <a:latin typeface="Calibri" panose="020F0502020204030204" pitchFamily="34" charset="0"/>
              </a:rPr>
              <a:t>informaton</a:t>
            </a:r>
            <a:r>
              <a:rPr lang="en-US" sz="1800" dirty="0">
                <a:effectLst/>
                <a:latin typeface="Calibri" panose="020F0502020204030204" pitchFamily="34" charset="0"/>
              </a:rPr>
              <a:t> or time to research insurance products. </a:t>
            </a:r>
          </a:p>
          <a:p>
            <a:pPr marL="0" marR="0">
              <a:spcBef>
                <a:spcPts val="0"/>
              </a:spcBef>
              <a:spcAft>
                <a:spcPts val="0"/>
              </a:spcAft>
            </a:pPr>
            <a:r>
              <a:rPr lang="en-US" sz="1800" dirty="0">
                <a:effectLst/>
                <a:latin typeface="Calibri" panose="020F0502020204030204" pitchFamily="34" charset="0"/>
              </a:rPr>
              <a:t>Guidance to Product is a feature with small to medium business owners in mind, for example, a dentist's practice, or a </a:t>
            </a:r>
          </a:p>
          <a:p>
            <a:pPr marL="0" marR="0">
              <a:spcBef>
                <a:spcPts val="0"/>
              </a:spcBef>
              <a:spcAft>
                <a:spcPts val="0"/>
              </a:spcAft>
            </a:pPr>
            <a:r>
              <a:rPr lang="en-US" sz="1800" dirty="0">
                <a:effectLst/>
                <a:latin typeface="Calibri" panose="020F0502020204030204" pitchFamily="34" charset="0"/>
              </a:rPr>
              <a:t>barber shop for example. These users often need additional support to navigate industry jargon and identify the correct </a:t>
            </a:r>
          </a:p>
          <a:p>
            <a:pPr marL="0" marR="0">
              <a:spcBef>
                <a:spcPts val="0"/>
              </a:spcBef>
              <a:spcAft>
                <a:spcPts val="0"/>
              </a:spcAft>
            </a:pPr>
            <a:r>
              <a:rPr lang="en-US" sz="1800" dirty="0">
                <a:effectLst/>
                <a:latin typeface="Calibri" panose="020F0502020204030204" pitchFamily="34" charset="0"/>
              </a:rPr>
              <a:t>insurance product for their business. </a:t>
            </a:r>
          </a:p>
          <a:p>
            <a:pPr marL="0" marR="0">
              <a:spcBef>
                <a:spcPts val="0"/>
              </a:spcBef>
              <a:spcAft>
                <a:spcPts val="0"/>
              </a:spcAft>
            </a:pPr>
            <a:r>
              <a:rPr lang="en-US" sz="1800" dirty="0">
                <a:effectLst/>
                <a:latin typeface="Calibri" panose="020F0502020204030204" pitchFamily="34" charset="0"/>
              </a:rPr>
              <a:t>Prospective policyholders can visually compare the different product offerings </a:t>
            </a:r>
          </a:p>
          <a:p>
            <a:pPr marL="0" marR="0">
              <a:spcBef>
                <a:spcPts val="0"/>
              </a:spcBef>
              <a:spcAft>
                <a:spcPts val="0"/>
              </a:spcAft>
            </a:pPr>
            <a:r>
              <a:rPr lang="en-US" sz="1800" dirty="0">
                <a:effectLst/>
                <a:latin typeface="Calibri" panose="020F0502020204030204" pitchFamily="34" charset="0"/>
              </a:rPr>
              <a:t>side-by-side and objectively compare each in terms of their respective coverages. </a:t>
            </a:r>
          </a:p>
          <a:p>
            <a:pPr marL="0" marR="0">
              <a:spcBef>
                <a:spcPts val="0"/>
              </a:spcBef>
              <a:spcAft>
                <a:spcPts val="0"/>
              </a:spcAft>
            </a:pPr>
            <a:r>
              <a:rPr lang="en-US" sz="1800" dirty="0">
                <a:effectLst/>
                <a:latin typeface="Calibri" panose="020F0502020204030204" pitchFamily="34" charset="0"/>
              </a:rPr>
              <a:t>These policyholders can modify coverages and recalculate quotes inline. </a:t>
            </a:r>
          </a:p>
          <a:p>
            <a:endParaRPr lang="en-IN" dirty="0"/>
          </a:p>
        </p:txBody>
      </p:sp>
      <p:sp>
        <p:nvSpPr>
          <p:cNvPr id="4" name="Slide Number Placeholder 3"/>
          <p:cNvSpPr>
            <a:spLocks noGrp="1"/>
          </p:cNvSpPr>
          <p:nvPr>
            <p:ph type="sldNum" sz="quarter" idx="5"/>
          </p:nvPr>
        </p:nvSpPr>
        <p:spPr/>
        <p:txBody>
          <a:bodyPr/>
          <a:lstStyle/>
          <a:p>
            <a:fld id="{5ABF1849-C783-4F45-BDF6-75CB4B4E0564}" type="slidenum">
              <a:rPr lang="en-US" smtClean="0"/>
              <a:t>17</a:t>
            </a:fld>
            <a:endParaRPr lang="en-US"/>
          </a:p>
        </p:txBody>
      </p:sp>
    </p:spTree>
    <p:extLst>
      <p:ext uri="{BB962C8B-B14F-4D97-AF65-F5344CB8AC3E}">
        <p14:creationId xmlns:p14="http://schemas.microsoft.com/office/powerpoint/2010/main" val="22740546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5ABF1849-C783-4F45-BDF6-75CB4B4E0564}" type="slidenum">
              <a:rPr lang="en-US" smtClean="0"/>
              <a:t>19</a:t>
            </a:fld>
            <a:endParaRPr lang="en-US"/>
          </a:p>
        </p:txBody>
      </p:sp>
    </p:spTree>
    <p:extLst>
      <p:ext uri="{BB962C8B-B14F-4D97-AF65-F5344CB8AC3E}">
        <p14:creationId xmlns:p14="http://schemas.microsoft.com/office/powerpoint/2010/main" val="12026628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Calibri" panose="020F0502020204030204" pitchFamily="34" charset="0"/>
              </a:rPr>
              <a:t>For policyholders, digital sales are accessed through </a:t>
            </a:r>
            <a:r>
              <a:rPr lang="en-US" sz="1800" dirty="0" err="1">
                <a:effectLst/>
                <a:latin typeface="Calibri" panose="020F0502020204030204" pitchFamily="34" charset="0"/>
              </a:rPr>
              <a:t>CustomerEngage</a:t>
            </a:r>
            <a:r>
              <a:rPr lang="en-US" sz="1800" dirty="0">
                <a:effectLst/>
                <a:latin typeface="Calibri" panose="020F0502020204030204" pitchFamily="34" charset="0"/>
              </a:rPr>
              <a:t>-Quote and Buy which is pre-integrated with </a:t>
            </a:r>
            <a:r>
              <a:rPr lang="en-US" sz="1800" dirty="0" err="1">
                <a:effectLst/>
                <a:latin typeface="Calibri" panose="020F0502020204030204" pitchFamily="34" charset="0"/>
              </a:rPr>
              <a:t>PolicyCenter</a:t>
            </a:r>
            <a:r>
              <a:rPr lang="en-US" sz="1800" dirty="0">
                <a:effectLst/>
                <a:latin typeface="Calibri" panose="020F0502020204030204" pitchFamily="34" charset="0"/>
              </a:rPr>
              <a:t>. </a:t>
            </a:r>
            <a:endParaRPr lang="en-IN" sz="1800" dirty="0"/>
          </a:p>
          <a:p>
            <a:endParaRPr lang="en-IN" dirty="0"/>
          </a:p>
        </p:txBody>
      </p:sp>
      <p:sp>
        <p:nvSpPr>
          <p:cNvPr id="4" name="Slide Number Placeholder 3"/>
          <p:cNvSpPr>
            <a:spLocks noGrp="1"/>
          </p:cNvSpPr>
          <p:nvPr>
            <p:ph type="sldNum" sz="quarter" idx="5"/>
          </p:nvPr>
        </p:nvSpPr>
        <p:spPr/>
        <p:txBody>
          <a:bodyPr/>
          <a:lstStyle/>
          <a:p>
            <a:fld id="{5ABF1849-C783-4F45-BDF6-75CB4B4E0564}" type="slidenum">
              <a:rPr lang="en-US" smtClean="0"/>
              <a:t>20</a:t>
            </a:fld>
            <a:endParaRPr lang="en-US"/>
          </a:p>
        </p:txBody>
      </p:sp>
    </p:spTree>
    <p:extLst>
      <p:ext uri="{BB962C8B-B14F-4D97-AF65-F5344CB8AC3E}">
        <p14:creationId xmlns:p14="http://schemas.microsoft.com/office/powerpoint/2010/main" val="775980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sz="1200" dirty="0">
                <a:effectLst/>
                <a:latin typeface="Calibri" panose="020F0502020204030204" pitchFamily="34" charset="0"/>
              </a:rPr>
              <a:t>The first integration point with </a:t>
            </a:r>
            <a:r>
              <a:rPr lang="en-US" sz="1200" dirty="0" err="1">
                <a:effectLst/>
                <a:latin typeface="Calibri" panose="020F0502020204030204" pitchFamily="34" charset="0"/>
              </a:rPr>
              <a:t>PolicyCenter</a:t>
            </a:r>
            <a:r>
              <a:rPr lang="en-US" sz="1200" dirty="0">
                <a:effectLst/>
                <a:latin typeface="Calibri" panose="020F0502020204030204" pitchFamily="34" charset="0"/>
              </a:rPr>
              <a:t> is the Digital integration user. Calls to </a:t>
            </a:r>
            <a:r>
              <a:rPr lang="en-US" sz="1200" dirty="0" err="1">
                <a:effectLst/>
                <a:latin typeface="Calibri" panose="020F0502020204030204" pitchFamily="34" charset="0"/>
              </a:rPr>
              <a:t>InsuranceSuite</a:t>
            </a:r>
            <a:r>
              <a:rPr lang="en-US" sz="1200" dirty="0">
                <a:effectLst/>
                <a:latin typeface="Calibri" panose="020F0502020204030204" pitchFamily="34" charset="0"/>
              </a:rPr>
              <a:t> APIs are made using the Digital integration user which has the minimum required permissions required for the digital application. </a:t>
            </a:r>
          </a:p>
          <a:p>
            <a:pPr marL="0" marR="0">
              <a:spcBef>
                <a:spcPts val="0"/>
              </a:spcBef>
              <a:spcAft>
                <a:spcPts val="0"/>
              </a:spcAft>
            </a:pPr>
            <a:r>
              <a:rPr lang="en-US" sz="1200" dirty="0" err="1">
                <a:effectLst/>
                <a:latin typeface="Calibri" panose="020F0502020204030204" pitchFamily="34" charset="0"/>
              </a:rPr>
              <a:t>CustomerEngage</a:t>
            </a:r>
            <a:r>
              <a:rPr lang="en-US" sz="1200" dirty="0">
                <a:effectLst/>
                <a:latin typeface="Calibri" panose="020F0502020204030204" pitchFamily="34" charset="0"/>
              </a:rPr>
              <a:t>-Quote and Buy leverages </a:t>
            </a:r>
            <a:r>
              <a:rPr lang="en-US" sz="1200" dirty="0" err="1">
                <a:effectLst/>
                <a:latin typeface="Calibri" panose="020F0502020204030204" pitchFamily="34" charset="0"/>
              </a:rPr>
              <a:t>PolicyCenter</a:t>
            </a:r>
            <a:r>
              <a:rPr lang="en-US" sz="1200" dirty="0">
                <a:effectLst/>
                <a:latin typeface="Calibri" panose="020F0502020204030204" pitchFamily="34" charset="0"/>
              </a:rPr>
              <a:t> quote submission via the Digital integration user. </a:t>
            </a:r>
          </a:p>
          <a:p>
            <a:pPr marL="0" marR="0">
              <a:spcBef>
                <a:spcPts val="0"/>
              </a:spcBef>
              <a:spcAft>
                <a:spcPts val="0"/>
              </a:spcAft>
            </a:pPr>
            <a:r>
              <a:rPr lang="en-US" sz="1200" dirty="0" err="1">
                <a:effectLst/>
                <a:latin typeface="Calibri" panose="020F0502020204030204" pitchFamily="34" charset="0"/>
              </a:rPr>
              <a:t>CustomerEngage</a:t>
            </a:r>
            <a:r>
              <a:rPr lang="en-US" sz="1200" dirty="0">
                <a:effectLst/>
                <a:latin typeface="Calibri" panose="020F0502020204030204" pitchFamily="34" charset="0"/>
              </a:rPr>
              <a:t>-Quote and Buy can be used by anonymous users and does not require that a digital product user has an account </a:t>
            </a:r>
          </a:p>
          <a:p>
            <a:pPr marL="0" marR="0">
              <a:spcBef>
                <a:spcPts val="0"/>
              </a:spcBef>
              <a:spcAft>
                <a:spcPts val="0"/>
              </a:spcAft>
            </a:pPr>
            <a:r>
              <a:rPr lang="en-US" sz="1200" dirty="0">
                <a:effectLst/>
                <a:latin typeface="Calibri" panose="020F0502020204030204" pitchFamily="34" charset="0"/>
              </a:rPr>
              <a:t>or associated privileges to generate a quote. </a:t>
            </a:r>
          </a:p>
          <a:p>
            <a:endParaRPr lang="en-IN" dirty="0"/>
          </a:p>
        </p:txBody>
      </p:sp>
      <p:sp>
        <p:nvSpPr>
          <p:cNvPr id="4" name="Slide Number Placeholder 3"/>
          <p:cNvSpPr>
            <a:spLocks noGrp="1"/>
          </p:cNvSpPr>
          <p:nvPr>
            <p:ph type="sldNum" sz="quarter" idx="5"/>
          </p:nvPr>
        </p:nvSpPr>
        <p:spPr/>
        <p:txBody>
          <a:bodyPr/>
          <a:lstStyle/>
          <a:p>
            <a:fld id="{5ABF1849-C783-4F45-BDF6-75CB4B4E0564}" type="slidenum">
              <a:rPr lang="en-US" smtClean="0"/>
              <a:t>21</a:t>
            </a:fld>
            <a:endParaRPr lang="en-US"/>
          </a:p>
        </p:txBody>
      </p:sp>
    </p:spTree>
    <p:extLst>
      <p:ext uri="{BB962C8B-B14F-4D97-AF65-F5344CB8AC3E}">
        <p14:creationId xmlns:p14="http://schemas.microsoft.com/office/powerpoint/2010/main" val="13878083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sz="1800" dirty="0">
                <a:effectLst/>
                <a:latin typeface="Calibri" panose="020F0502020204030204" pitchFamily="34" charset="0"/>
              </a:rPr>
              <a:t>Digital account service is enabled through </a:t>
            </a:r>
            <a:r>
              <a:rPr lang="en-US" sz="1800" dirty="0" err="1">
                <a:effectLst/>
                <a:latin typeface="Calibri" panose="020F0502020204030204" pitchFamily="34" charset="0"/>
              </a:rPr>
              <a:t>CustomerEngage</a:t>
            </a:r>
            <a:r>
              <a:rPr lang="en-US" sz="1800" dirty="0">
                <a:effectLst/>
                <a:latin typeface="Calibri" panose="020F0502020204030204" pitchFamily="34" charset="0"/>
              </a:rPr>
              <a:t>-Account Management which is pre- integrated with </a:t>
            </a:r>
            <a:r>
              <a:rPr lang="en-US" sz="1800" dirty="0" err="1">
                <a:effectLst/>
                <a:latin typeface="Calibri" panose="020F0502020204030204" pitchFamily="34" charset="0"/>
              </a:rPr>
              <a:t>PolicyCenter</a:t>
            </a:r>
            <a:r>
              <a:rPr lang="en-US" sz="1800" dirty="0">
                <a:effectLst/>
                <a:latin typeface="Calibri" panose="020F0502020204030204" pitchFamily="34" charset="0"/>
              </a:rPr>
              <a:t>, </a:t>
            </a:r>
          </a:p>
          <a:p>
            <a:pPr marL="0" marR="0">
              <a:spcBef>
                <a:spcPts val="0"/>
              </a:spcBef>
              <a:spcAft>
                <a:spcPts val="0"/>
              </a:spcAft>
            </a:pPr>
            <a:r>
              <a:rPr lang="en-US" sz="1800" dirty="0" err="1">
                <a:effectLst/>
                <a:latin typeface="Calibri" panose="020F0502020204030204" pitchFamily="34" charset="0"/>
              </a:rPr>
              <a:t>BillingCenter</a:t>
            </a:r>
            <a:r>
              <a:rPr lang="en-US" sz="1800" dirty="0">
                <a:effectLst/>
                <a:latin typeface="Calibri" panose="020F0502020204030204" pitchFamily="34" charset="0"/>
              </a:rPr>
              <a:t> and </a:t>
            </a:r>
            <a:r>
              <a:rPr lang="en-US" sz="1800" dirty="0" err="1">
                <a:effectLst/>
                <a:latin typeface="Calibri" panose="020F0502020204030204" pitchFamily="34" charset="0"/>
              </a:rPr>
              <a:t>ClaimCenter</a:t>
            </a:r>
            <a:r>
              <a:rPr lang="en-US" sz="1800" dirty="0">
                <a:effectLst/>
                <a:latin typeface="Calibri" panose="020F0502020204030204" pitchFamily="34" charset="0"/>
              </a:rPr>
              <a:t>. </a:t>
            </a:r>
          </a:p>
          <a:p>
            <a:pPr marL="0" marR="0">
              <a:spcBef>
                <a:spcPts val="0"/>
              </a:spcBef>
              <a:spcAft>
                <a:spcPts val="0"/>
              </a:spcAft>
            </a:pPr>
            <a:r>
              <a:rPr lang="en-US" sz="1800" dirty="0">
                <a:effectLst/>
                <a:latin typeface="Calibri" panose="020F0502020204030204" pitchFamily="34" charset="0"/>
              </a:rPr>
              <a:t>This allows policyholders to: </a:t>
            </a:r>
          </a:p>
          <a:p>
            <a:pPr marL="285750" marR="0" indent="-285750">
              <a:spcBef>
                <a:spcPts val="0"/>
              </a:spcBef>
              <a:spcAft>
                <a:spcPts val="0"/>
              </a:spcAft>
              <a:buFont typeface="Arial" panose="020B0604020202020204" pitchFamily="34" charset="0"/>
              <a:buChar char="•"/>
            </a:pPr>
            <a:r>
              <a:rPr lang="en-US" sz="1800" dirty="0">
                <a:effectLst/>
                <a:latin typeface="Calibri" panose="020F0502020204030204" pitchFamily="34" charset="0"/>
              </a:rPr>
              <a:t>Notify insurance providers of contact information changes, </a:t>
            </a:r>
          </a:p>
          <a:p>
            <a:pPr marL="285750" marR="0" indent="-285750">
              <a:spcBef>
                <a:spcPts val="0"/>
              </a:spcBef>
              <a:spcAft>
                <a:spcPts val="0"/>
              </a:spcAft>
              <a:buFont typeface="Arial" panose="020B0604020202020204" pitchFamily="34" charset="0"/>
              <a:buChar char="•"/>
            </a:pPr>
            <a:r>
              <a:rPr lang="en-US" sz="1800" dirty="0">
                <a:effectLst/>
                <a:latin typeface="Calibri" panose="020F0502020204030204" pitchFamily="34" charset="0"/>
              </a:rPr>
              <a:t>Pay invoices and set up payment schedules </a:t>
            </a:r>
          </a:p>
          <a:p>
            <a:pPr marL="285750" marR="0" indent="-285750">
              <a:spcBef>
                <a:spcPts val="0"/>
              </a:spcBef>
              <a:spcAft>
                <a:spcPts val="0"/>
              </a:spcAft>
              <a:buFont typeface="Arial" panose="020B0604020202020204" pitchFamily="34" charset="0"/>
              <a:buChar char="•"/>
            </a:pPr>
            <a:r>
              <a:rPr lang="en-US" sz="1800" dirty="0">
                <a:effectLst/>
                <a:latin typeface="Calibri" panose="020F0502020204030204" pitchFamily="34" charset="0"/>
              </a:rPr>
              <a:t>File claims </a:t>
            </a:r>
          </a:p>
          <a:p>
            <a:pPr marL="285750" marR="0" indent="-285750">
              <a:spcBef>
                <a:spcPts val="0"/>
              </a:spcBef>
              <a:spcAft>
                <a:spcPts val="0"/>
              </a:spcAft>
              <a:buFont typeface="Arial" panose="020B0604020202020204" pitchFamily="34" charset="0"/>
              <a:buChar char="•"/>
            </a:pPr>
            <a:r>
              <a:rPr lang="en-US" sz="1800" dirty="0">
                <a:effectLst/>
                <a:latin typeface="Calibri" panose="020F0502020204030204" pitchFamily="34" charset="0"/>
              </a:rPr>
              <a:t>Service their accounts without having to reach out to a call center </a:t>
            </a:r>
          </a:p>
          <a:p>
            <a:pPr marL="0" marR="0">
              <a:spcBef>
                <a:spcPts val="0"/>
              </a:spcBef>
              <a:spcAft>
                <a:spcPts val="0"/>
              </a:spcAft>
            </a:pPr>
            <a:r>
              <a:rPr lang="en-US" sz="1800" dirty="0">
                <a:effectLst/>
                <a:latin typeface="Calibri" panose="020F0502020204030204" pitchFamily="34" charset="0"/>
              </a:rPr>
              <a:t>When using the repair facility selection feature for claims, </a:t>
            </a:r>
            <a:r>
              <a:rPr lang="en-US" sz="1800" dirty="0" err="1">
                <a:effectLst/>
                <a:latin typeface="Calibri" panose="020F0502020204030204" pitchFamily="34" charset="0"/>
              </a:rPr>
              <a:t>CustomerEngage</a:t>
            </a:r>
            <a:r>
              <a:rPr lang="en-US" sz="1800" dirty="0">
                <a:effectLst/>
                <a:latin typeface="Calibri" panose="020F0502020204030204" pitchFamily="34" charset="0"/>
              </a:rPr>
              <a:t>-Account Management requires access to </a:t>
            </a:r>
            <a:r>
              <a:rPr lang="en-US" sz="1800" dirty="0" err="1">
                <a:effectLst/>
                <a:latin typeface="Calibri" panose="020F0502020204030204" pitchFamily="34" charset="0"/>
              </a:rPr>
              <a:t>ContactManager</a:t>
            </a:r>
            <a:r>
              <a:rPr lang="en-US" sz="1800" dirty="0">
                <a:effectLst/>
                <a:latin typeface="Calibri" panose="020F0502020204030204" pitchFamily="34" charset="0"/>
              </a:rPr>
              <a:t>. </a:t>
            </a:r>
          </a:p>
          <a:p>
            <a:endParaRPr lang="en-IN" dirty="0"/>
          </a:p>
        </p:txBody>
      </p:sp>
      <p:sp>
        <p:nvSpPr>
          <p:cNvPr id="4" name="Slide Number Placeholder 3"/>
          <p:cNvSpPr>
            <a:spLocks noGrp="1"/>
          </p:cNvSpPr>
          <p:nvPr>
            <p:ph type="sldNum" sz="quarter" idx="5"/>
          </p:nvPr>
        </p:nvSpPr>
        <p:spPr/>
        <p:txBody>
          <a:bodyPr/>
          <a:lstStyle/>
          <a:p>
            <a:fld id="{5ABF1849-C783-4F45-BDF6-75CB4B4E0564}" type="slidenum">
              <a:rPr lang="en-US" smtClean="0"/>
              <a:t>22</a:t>
            </a:fld>
            <a:endParaRPr lang="en-US"/>
          </a:p>
        </p:txBody>
      </p:sp>
    </p:spTree>
    <p:extLst>
      <p:ext uri="{BB962C8B-B14F-4D97-AF65-F5344CB8AC3E}">
        <p14:creationId xmlns:p14="http://schemas.microsoft.com/office/powerpoint/2010/main" val="33147929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sz="1800" dirty="0" err="1">
                <a:effectLst/>
                <a:latin typeface="Calibri" panose="020F0502020204030204" pitchFamily="34" charset="0"/>
              </a:rPr>
              <a:t>CustomerEngage</a:t>
            </a:r>
            <a:r>
              <a:rPr lang="en-US" sz="1800" dirty="0">
                <a:effectLst/>
                <a:latin typeface="Calibri" panose="020F0502020204030204" pitchFamily="34" charset="0"/>
              </a:rPr>
              <a:t>-Account Management requires a Digital integration user for each </a:t>
            </a:r>
            <a:r>
              <a:rPr lang="en-US" sz="1800" dirty="0" err="1">
                <a:effectLst/>
                <a:latin typeface="Calibri" panose="020F0502020204030204" pitchFamily="34" charset="0"/>
              </a:rPr>
              <a:t>InsuranceSuite</a:t>
            </a:r>
            <a:r>
              <a:rPr lang="en-US" sz="1800" dirty="0">
                <a:effectLst/>
                <a:latin typeface="Calibri" panose="020F0502020204030204" pitchFamily="34" charset="0"/>
              </a:rPr>
              <a:t> application, each sufficiently </a:t>
            </a:r>
          </a:p>
          <a:p>
            <a:pPr marL="0" marR="0">
              <a:spcBef>
                <a:spcPts val="0"/>
              </a:spcBef>
              <a:spcAft>
                <a:spcPts val="0"/>
              </a:spcAft>
            </a:pPr>
            <a:r>
              <a:rPr lang="en-US" sz="1800" dirty="0">
                <a:effectLst/>
                <a:latin typeface="Calibri" panose="020F0502020204030204" pitchFamily="34" charset="0"/>
              </a:rPr>
              <a:t>authorized for calls to their respective </a:t>
            </a:r>
            <a:r>
              <a:rPr lang="en-US" sz="1800" dirty="0" err="1">
                <a:effectLst/>
                <a:latin typeface="Calibri" panose="020F0502020204030204" pitchFamily="34" charset="0"/>
              </a:rPr>
              <a:t>InsuranceSuite's</a:t>
            </a:r>
            <a:r>
              <a:rPr lang="en-US" sz="1800" dirty="0">
                <a:effectLst/>
                <a:latin typeface="Calibri" panose="020F0502020204030204" pitchFamily="34" charset="0"/>
              </a:rPr>
              <a:t> APIs. </a:t>
            </a:r>
          </a:p>
          <a:p>
            <a:pPr marL="0" marR="0">
              <a:spcBef>
                <a:spcPts val="0"/>
              </a:spcBef>
              <a:spcAft>
                <a:spcPts val="0"/>
              </a:spcAft>
            </a:pPr>
            <a:r>
              <a:rPr lang="en-US" sz="1800" dirty="0" err="1">
                <a:effectLst/>
                <a:latin typeface="Calibri" panose="020F0502020204030204" pitchFamily="34" charset="0"/>
              </a:rPr>
              <a:t>CustomerEngage</a:t>
            </a:r>
            <a:r>
              <a:rPr lang="en-US" sz="1800" dirty="0">
                <a:effectLst/>
                <a:latin typeface="Calibri" panose="020F0502020204030204" pitchFamily="34" charset="0"/>
              </a:rPr>
              <a:t>-Account Management requires integration users for </a:t>
            </a:r>
            <a:r>
              <a:rPr lang="en-US" sz="1800" dirty="0" err="1">
                <a:effectLst/>
                <a:latin typeface="Calibri" panose="020F0502020204030204" pitchFamily="34" charset="0"/>
              </a:rPr>
              <a:t>PolicyCenter</a:t>
            </a:r>
            <a:r>
              <a:rPr lang="en-US" sz="1800" dirty="0">
                <a:effectLst/>
                <a:latin typeface="Calibri" panose="020F0502020204030204" pitchFamily="34" charset="0"/>
              </a:rPr>
              <a:t>, </a:t>
            </a:r>
            <a:r>
              <a:rPr lang="en-US" sz="1800" dirty="0" err="1">
                <a:effectLst/>
                <a:latin typeface="Calibri" panose="020F0502020204030204" pitchFamily="34" charset="0"/>
              </a:rPr>
              <a:t>BillingCenter</a:t>
            </a:r>
            <a:r>
              <a:rPr lang="en-US" sz="1800" dirty="0">
                <a:effectLst/>
                <a:latin typeface="Calibri" panose="020F0502020204030204" pitchFamily="34" charset="0"/>
              </a:rPr>
              <a:t>, </a:t>
            </a:r>
            <a:r>
              <a:rPr lang="en-US" sz="1800" dirty="0" err="1">
                <a:effectLst/>
                <a:latin typeface="Calibri" panose="020F0502020204030204" pitchFamily="34" charset="0"/>
              </a:rPr>
              <a:t>ClaimCenter</a:t>
            </a:r>
            <a:r>
              <a:rPr lang="en-US" sz="1800" dirty="0">
                <a:effectLst/>
                <a:latin typeface="Calibri" panose="020F0502020204030204" pitchFamily="34" charset="0"/>
              </a:rPr>
              <a:t> and </a:t>
            </a:r>
            <a:r>
              <a:rPr lang="en-US" sz="1800" dirty="0" err="1">
                <a:effectLst/>
                <a:latin typeface="Calibri" panose="020F0502020204030204" pitchFamily="34" charset="0"/>
              </a:rPr>
              <a:t>ContactManager</a:t>
            </a:r>
            <a:r>
              <a:rPr lang="en-US" sz="1800" dirty="0">
                <a:effectLst/>
                <a:latin typeface="Calibri" panose="020F0502020204030204" pitchFamily="34" charset="0"/>
              </a:rPr>
              <a:t>. </a:t>
            </a:r>
          </a:p>
          <a:p>
            <a:pPr marL="0" marR="0">
              <a:spcBef>
                <a:spcPts val="0"/>
              </a:spcBef>
              <a:spcAft>
                <a:spcPts val="0"/>
              </a:spcAft>
            </a:pPr>
            <a:r>
              <a:rPr lang="en-US" sz="1800" dirty="0" err="1">
                <a:effectLst/>
                <a:latin typeface="Calibri" panose="020F0502020204030204" pitchFamily="34" charset="0"/>
              </a:rPr>
              <a:t>ContactManager</a:t>
            </a:r>
            <a:r>
              <a:rPr lang="en-US" sz="1800" dirty="0">
                <a:effectLst/>
                <a:latin typeface="Calibri" panose="020F0502020204030204" pitchFamily="34" charset="0"/>
              </a:rPr>
              <a:t> is only required when the repair selection feature is enabled for claims. </a:t>
            </a:r>
          </a:p>
          <a:p>
            <a:pPr marL="0" marR="0">
              <a:spcBef>
                <a:spcPts val="0"/>
              </a:spcBef>
              <a:spcAft>
                <a:spcPts val="0"/>
              </a:spcAft>
            </a:pPr>
            <a:r>
              <a:rPr lang="en-US" sz="1800" dirty="0">
                <a:effectLst/>
                <a:latin typeface="Calibri" panose="020F0502020204030204" pitchFamily="34" charset="0"/>
              </a:rPr>
              <a:t>These </a:t>
            </a:r>
            <a:r>
              <a:rPr lang="en-US" sz="1800" dirty="0" err="1">
                <a:effectLst/>
                <a:latin typeface="Calibri" panose="020F0502020204030204" pitchFamily="34" charset="0"/>
              </a:rPr>
              <a:t>PolicyCenter</a:t>
            </a:r>
            <a:r>
              <a:rPr lang="en-US" sz="1800" dirty="0">
                <a:effectLst/>
                <a:latin typeface="Calibri" panose="020F0502020204030204" pitchFamily="34" charset="0"/>
              </a:rPr>
              <a:t> transactions are re-used: </a:t>
            </a:r>
          </a:p>
          <a:p>
            <a:pPr marL="285750" marR="0" indent="-285750">
              <a:spcBef>
                <a:spcPts val="0"/>
              </a:spcBef>
              <a:spcAft>
                <a:spcPts val="0"/>
              </a:spcAft>
              <a:buFont typeface="Arial" panose="020B0604020202020204" pitchFamily="34" charset="0"/>
              <a:buChar char="•"/>
            </a:pPr>
            <a:r>
              <a:rPr lang="en-US" sz="1800" dirty="0">
                <a:effectLst/>
                <a:latin typeface="Calibri" panose="020F0502020204030204" pitchFamily="34" charset="0"/>
              </a:rPr>
              <a:t>Renewal </a:t>
            </a:r>
          </a:p>
          <a:p>
            <a:pPr marL="285750" marR="0" indent="-285750">
              <a:spcBef>
                <a:spcPts val="0"/>
              </a:spcBef>
              <a:spcAft>
                <a:spcPts val="0"/>
              </a:spcAft>
              <a:buFont typeface="Arial" panose="020B0604020202020204" pitchFamily="34" charset="0"/>
              <a:buChar char="•"/>
            </a:pPr>
            <a:r>
              <a:rPr lang="en-US" sz="1800" dirty="0">
                <a:effectLst/>
                <a:latin typeface="Calibri" panose="020F0502020204030204" pitchFamily="34" charset="0"/>
              </a:rPr>
              <a:t>Cancellation </a:t>
            </a:r>
          </a:p>
          <a:p>
            <a:pPr marL="285750" marR="0" indent="-285750">
              <a:spcBef>
                <a:spcPts val="0"/>
              </a:spcBef>
              <a:spcAft>
                <a:spcPts val="0"/>
              </a:spcAft>
              <a:buFont typeface="Arial" panose="020B0604020202020204" pitchFamily="34" charset="0"/>
              <a:buChar char="•"/>
            </a:pPr>
            <a:r>
              <a:rPr lang="en-US" sz="1800" dirty="0">
                <a:effectLst/>
                <a:latin typeface="Calibri" panose="020F0502020204030204" pitchFamily="34" charset="0"/>
              </a:rPr>
              <a:t>Policy change </a:t>
            </a:r>
          </a:p>
          <a:p>
            <a:pPr marL="0" marR="0">
              <a:spcBef>
                <a:spcPts val="0"/>
              </a:spcBef>
              <a:spcAft>
                <a:spcPts val="0"/>
              </a:spcAft>
            </a:pPr>
            <a:r>
              <a:rPr lang="en-US" sz="1800" dirty="0">
                <a:effectLst/>
                <a:latin typeface="Calibri" panose="020F0502020204030204" pitchFamily="34" charset="0"/>
              </a:rPr>
              <a:t>The following </a:t>
            </a:r>
            <a:r>
              <a:rPr lang="en-US" sz="1800" dirty="0" err="1">
                <a:effectLst/>
                <a:latin typeface="Calibri" panose="020F0502020204030204" pitchFamily="34" charset="0"/>
              </a:rPr>
              <a:t>BillingCenter</a:t>
            </a:r>
            <a:r>
              <a:rPr lang="en-US" sz="1800" dirty="0">
                <a:effectLst/>
                <a:latin typeface="Calibri" panose="020F0502020204030204" pitchFamily="34" charset="0"/>
              </a:rPr>
              <a:t> functionality is built into </a:t>
            </a:r>
            <a:r>
              <a:rPr lang="en-US" sz="1800" dirty="0" err="1">
                <a:effectLst/>
                <a:latin typeface="Calibri" panose="020F0502020204030204" pitchFamily="34" charset="0"/>
              </a:rPr>
              <a:t>CustomerEngage</a:t>
            </a:r>
            <a:r>
              <a:rPr lang="en-US" sz="1800" dirty="0">
                <a:effectLst/>
                <a:latin typeface="Calibri" panose="020F0502020204030204" pitchFamily="34" charset="0"/>
              </a:rPr>
              <a:t>-Account Management: </a:t>
            </a:r>
          </a:p>
          <a:p>
            <a:pPr marL="285750" marR="0" indent="-285750">
              <a:spcBef>
                <a:spcPts val="0"/>
              </a:spcBef>
              <a:spcAft>
                <a:spcPts val="0"/>
              </a:spcAft>
              <a:buFont typeface="Arial" panose="020B0604020202020204" pitchFamily="34" charset="0"/>
              <a:buChar char="•"/>
            </a:pPr>
            <a:r>
              <a:rPr lang="en-US" sz="1800" dirty="0">
                <a:effectLst/>
                <a:latin typeface="Calibri" panose="020F0502020204030204" pitchFamily="34" charset="0"/>
              </a:rPr>
              <a:t>Payments and billing </a:t>
            </a:r>
          </a:p>
          <a:p>
            <a:pPr marL="285750" marR="0" indent="-285750">
              <a:spcBef>
                <a:spcPts val="0"/>
              </a:spcBef>
              <a:spcAft>
                <a:spcPts val="0"/>
              </a:spcAft>
              <a:buFont typeface="Arial" panose="020B0604020202020204" pitchFamily="34" charset="0"/>
              <a:buChar char="•"/>
            </a:pPr>
            <a:r>
              <a:rPr lang="en-US" sz="1800" dirty="0">
                <a:effectLst/>
                <a:latin typeface="Calibri" panose="020F0502020204030204" pitchFamily="34" charset="0"/>
              </a:rPr>
              <a:t>Account standing </a:t>
            </a:r>
          </a:p>
        </p:txBody>
      </p:sp>
      <p:sp>
        <p:nvSpPr>
          <p:cNvPr id="4" name="Slide Number Placeholder 3"/>
          <p:cNvSpPr>
            <a:spLocks noGrp="1"/>
          </p:cNvSpPr>
          <p:nvPr>
            <p:ph type="sldNum" sz="quarter" idx="5"/>
          </p:nvPr>
        </p:nvSpPr>
        <p:spPr/>
        <p:txBody>
          <a:bodyPr/>
          <a:lstStyle/>
          <a:p>
            <a:fld id="{5ABF1849-C783-4F45-BDF6-75CB4B4E0564}" type="slidenum">
              <a:rPr lang="en-US" smtClean="0"/>
              <a:t>23</a:t>
            </a:fld>
            <a:endParaRPr lang="en-US"/>
          </a:p>
        </p:txBody>
      </p:sp>
    </p:spTree>
    <p:extLst>
      <p:ext uri="{BB962C8B-B14F-4D97-AF65-F5344CB8AC3E}">
        <p14:creationId xmlns:p14="http://schemas.microsoft.com/office/powerpoint/2010/main" val="56984432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sz="1800" dirty="0">
                <a:effectLst/>
                <a:latin typeface="Calibri" panose="020F0502020204030204" pitchFamily="34" charset="0"/>
              </a:rPr>
              <a:t>The </a:t>
            </a:r>
            <a:r>
              <a:rPr lang="en-US" sz="1800" dirty="0" err="1">
                <a:effectLst/>
                <a:latin typeface="Calibri" panose="020F0502020204030204" pitchFamily="34" charset="0"/>
              </a:rPr>
              <a:t>foIlowing</a:t>
            </a:r>
            <a:r>
              <a:rPr lang="en-US" sz="1800" dirty="0">
                <a:effectLst/>
                <a:latin typeface="Calibri" panose="020F0502020204030204" pitchFamily="34" charset="0"/>
              </a:rPr>
              <a:t> </a:t>
            </a:r>
            <a:r>
              <a:rPr lang="en-US" sz="1800" dirty="0" err="1">
                <a:effectLst/>
                <a:latin typeface="Calibri" panose="020F0502020204030204" pitchFamily="34" charset="0"/>
              </a:rPr>
              <a:t>ClaimCenter</a:t>
            </a:r>
            <a:r>
              <a:rPr lang="en-US" sz="1800" dirty="0">
                <a:effectLst/>
                <a:latin typeface="Calibri" panose="020F0502020204030204" pitchFamily="34" charset="0"/>
              </a:rPr>
              <a:t> functionality is re-used in </a:t>
            </a:r>
            <a:r>
              <a:rPr lang="en-US" sz="1800" dirty="0" err="1">
                <a:effectLst/>
                <a:latin typeface="Calibri" panose="020F0502020204030204" pitchFamily="34" charset="0"/>
              </a:rPr>
              <a:t>CustomerEngage</a:t>
            </a:r>
            <a:r>
              <a:rPr lang="en-US" sz="1800" dirty="0">
                <a:effectLst/>
                <a:latin typeface="Calibri" panose="020F0502020204030204" pitchFamily="34" charset="0"/>
              </a:rPr>
              <a:t>-Account Management: </a:t>
            </a:r>
          </a:p>
          <a:p>
            <a:pPr marL="285750" marR="0" indent="-285750">
              <a:spcBef>
                <a:spcPts val="0"/>
              </a:spcBef>
              <a:spcAft>
                <a:spcPts val="0"/>
              </a:spcAft>
              <a:buFont typeface="Arial" panose="020B0604020202020204" pitchFamily="34" charset="0"/>
              <a:buChar char="•"/>
            </a:pPr>
            <a:r>
              <a:rPr lang="en-US" sz="1800" dirty="0">
                <a:effectLst/>
                <a:latin typeface="Calibri" panose="020F0502020204030204" pitchFamily="34" charset="0"/>
              </a:rPr>
              <a:t>Claims </a:t>
            </a:r>
          </a:p>
          <a:p>
            <a:pPr marL="285750" marR="0" indent="-285750">
              <a:spcBef>
                <a:spcPts val="0"/>
              </a:spcBef>
              <a:spcAft>
                <a:spcPts val="0"/>
              </a:spcAft>
              <a:buFont typeface="Arial" panose="020B0604020202020204" pitchFamily="34" charset="0"/>
              <a:buChar char="•"/>
            </a:pPr>
            <a:r>
              <a:rPr lang="en-US" sz="1800" dirty="0">
                <a:effectLst/>
                <a:latin typeface="Calibri" panose="020F0502020204030204" pitchFamily="34" charset="0"/>
              </a:rPr>
              <a:t>Claim notes </a:t>
            </a:r>
          </a:p>
          <a:p>
            <a:pPr marL="285750" marR="0" indent="-285750">
              <a:spcBef>
                <a:spcPts val="0"/>
              </a:spcBef>
              <a:spcAft>
                <a:spcPts val="0"/>
              </a:spcAft>
              <a:buFont typeface="Arial" panose="020B0604020202020204" pitchFamily="34" charset="0"/>
              <a:buChar char="•"/>
            </a:pPr>
            <a:r>
              <a:rPr lang="en-US" sz="1800" dirty="0">
                <a:effectLst/>
                <a:latin typeface="Calibri" panose="020F0502020204030204" pitchFamily="34" charset="0"/>
              </a:rPr>
              <a:t>Claim documents </a:t>
            </a:r>
          </a:p>
          <a:p>
            <a:pPr marL="0" marR="0">
              <a:spcBef>
                <a:spcPts val="0"/>
              </a:spcBef>
              <a:spcAft>
                <a:spcPts val="0"/>
              </a:spcAft>
            </a:pPr>
            <a:r>
              <a:rPr lang="en-US" sz="1800" dirty="0" err="1">
                <a:effectLst/>
                <a:latin typeface="Calibri" panose="020F0502020204030204" pitchFamily="34" charset="0"/>
              </a:rPr>
              <a:t>CustomerEngage</a:t>
            </a:r>
            <a:r>
              <a:rPr lang="en-US" sz="1800" dirty="0">
                <a:effectLst/>
                <a:latin typeface="Calibri" panose="020F0502020204030204" pitchFamily="34" charset="0"/>
              </a:rPr>
              <a:t>-Account Management uses vendor contact information from </a:t>
            </a:r>
            <a:r>
              <a:rPr lang="en-US" sz="1800" dirty="0" err="1">
                <a:effectLst/>
                <a:latin typeface="Calibri" panose="020F0502020204030204" pitchFamily="34" charset="0"/>
              </a:rPr>
              <a:t>ContactManager</a:t>
            </a:r>
            <a:r>
              <a:rPr lang="en-US" sz="1800" dirty="0">
                <a:effectLst/>
                <a:latin typeface="Calibri" panose="020F0502020204030204" pitchFamily="34" charset="0"/>
              </a:rPr>
              <a:t> when the repair facility selection feature is enabled for claims. </a:t>
            </a:r>
          </a:p>
          <a:p>
            <a:pPr marL="0" marR="0">
              <a:spcBef>
                <a:spcPts val="0"/>
              </a:spcBef>
              <a:spcAft>
                <a:spcPts val="0"/>
              </a:spcAft>
            </a:pPr>
            <a:r>
              <a:rPr lang="en-US" sz="1800" dirty="0" err="1">
                <a:effectLst/>
                <a:latin typeface="Calibri" panose="020F0502020204030204" pitchFamily="34" charset="0"/>
              </a:rPr>
              <a:t>CustomerEngage</a:t>
            </a:r>
            <a:r>
              <a:rPr lang="en-US" sz="1800" dirty="0">
                <a:effectLst/>
                <a:latin typeface="Calibri" panose="020F0502020204030204" pitchFamily="34" charset="0"/>
              </a:rPr>
              <a:t>-Account Management requests vendor's contact details that are in close proximity to either the policy address, the claim incident location for (personal auto only) or the policyholder's current location. </a:t>
            </a:r>
          </a:p>
          <a:p>
            <a:endParaRPr lang="en-IN" dirty="0"/>
          </a:p>
        </p:txBody>
      </p:sp>
      <p:sp>
        <p:nvSpPr>
          <p:cNvPr id="4" name="Slide Number Placeholder 3"/>
          <p:cNvSpPr>
            <a:spLocks noGrp="1"/>
          </p:cNvSpPr>
          <p:nvPr>
            <p:ph type="sldNum" sz="quarter" idx="5"/>
          </p:nvPr>
        </p:nvSpPr>
        <p:spPr/>
        <p:txBody>
          <a:bodyPr/>
          <a:lstStyle/>
          <a:p>
            <a:fld id="{5ABF1849-C783-4F45-BDF6-75CB4B4E0564}" type="slidenum">
              <a:rPr lang="en-US" smtClean="0"/>
              <a:t>24</a:t>
            </a:fld>
            <a:endParaRPr lang="en-US"/>
          </a:p>
        </p:txBody>
      </p:sp>
    </p:spTree>
    <p:extLst>
      <p:ext uri="{BB962C8B-B14F-4D97-AF65-F5344CB8AC3E}">
        <p14:creationId xmlns:p14="http://schemas.microsoft.com/office/powerpoint/2010/main" val="42115366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Using </a:t>
            </a:r>
            <a:r>
              <a:rPr lang="en-US" sz="1200" kern="1200" dirty="0" err="1">
                <a:solidFill>
                  <a:schemeClr val="tx1"/>
                </a:solidFill>
                <a:effectLst/>
                <a:latin typeface="+mn-lt"/>
                <a:ea typeface="+mn-ea"/>
                <a:cs typeface="+mn-cs"/>
              </a:rPr>
              <a:t>VendorEngage</a:t>
            </a:r>
            <a:r>
              <a:rPr lang="en-US" sz="1200" kern="1200" dirty="0">
                <a:solidFill>
                  <a:schemeClr val="tx1"/>
                </a:solidFill>
                <a:effectLst/>
                <a:latin typeface="+mn-lt"/>
                <a:ea typeface="+mn-ea"/>
                <a:cs typeface="+mn-cs"/>
              </a:rPr>
              <a:t>, vendors can manage service requests: </a:t>
            </a:r>
          </a:p>
          <a:p>
            <a:pPr rtl="0" fontAlgn="ctr"/>
            <a:r>
              <a:rPr lang="en-US" sz="1200" kern="1200" dirty="0">
                <a:solidFill>
                  <a:schemeClr val="tx1"/>
                </a:solidFill>
                <a:effectLst/>
                <a:latin typeface="+mn-lt"/>
                <a:ea typeface="+mn-ea"/>
                <a:cs typeface="+mn-cs"/>
              </a:rPr>
              <a:t>Provide and manage quotes for services</a:t>
            </a:r>
          </a:p>
          <a:p>
            <a:pPr rtl="0" fontAlgn="ctr"/>
            <a:r>
              <a:rPr lang="en-US" sz="1200" kern="1200" dirty="0">
                <a:solidFill>
                  <a:schemeClr val="tx1"/>
                </a:solidFill>
                <a:effectLst/>
                <a:latin typeface="+mn-lt"/>
                <a:ea typeface="+mn-ea"/>
                <a:cs typeface="+mn-cs"/>
              </a:rPr>
              <a:t>Upload documentation such as invoices to service requests </a:t>
            </a:r>
          </a:p>
          <a:p>
            <a:pPr rtl="0" fontAlgn="ctr"/>
            <a:r>
              <a:rPr lang="en-US" sz="1200" kern="1200" dirty="0">
                <a:solidFill>
                  <a:schemeClr val="tx1"/>
                </a:solidFill>
                <a:effectLst/>
                <a:latin typeface="+mn-lt"/>
                <a:ea typeface="+mn-ea"/>
                <a:cs typeface="+mn-cs"/>
              </a:rPr>
              <a:t>Respond to insurer messages </a:t>
            </a:r>
          </a:p>
          <a:p>
            <a:pPr rtl="0" fontAlgn="ctr"/>
            <a:r>
              <a:rPr lang="en-US" sz="1200" kern="1200" dirty="0">
                <a:solidFill>
                  <a:schemeClr val="tx1"/>
                </a:solidFill>
                <a:effectLst/>
                <a:latin typeface="+mn-lt"/>
                <a:ea typeface="+mn-ea"/>
                <a:cs typeface="+mn-cs"/>
              </a:rPr>
              <a:t>Respond to service requests </a:t>
            </a:r>
          </a:p>
          <a:p>
            <a:endParaRPr lang="en-IN" dirty="0"/>
          </a:p>
        </p:txBody>
      </p:sp>
      <p:sp>
        <p:nvSpPr>
          <p:cNvPr id="4" name="Slide Number Placeholder 3"/>
          <p:cNvSpPr>
            <a:spLocks noGrp="1"/>
          </p:cNvSpPr>
          <p:nvPr>
            <p:ph type="sldNum" sz="quarter" idx="5"/>
          </p:nvPr>
        </p:nvSpPr>
        <p:spPr/>
        <p:txBody>
          <a:bodyPr/>
          <a:lstStyle/>
          <a:p>
            <a:fld id="{5ABF1849-C783-4F45-BDF6-75CB4B4E0564}" type="slidenum">
              <a:rPr lang="en-US" smtClean="0"/>
              <a:t>6</a:t>
            </a:fld>
            <a:endParaRPr lang="en-US"/>
          </a:p>
        </p:txBody>
      </p:sp>
    </p:spTree>
    <p:extLst>
      <p:ext uri="{BB962C8B-B14F-4D97-AF65-F5344CB8AC3E}">
        <p14:creationId xmlns:p14="http://schemas.microsoft.com/office/powerpoint/2010/main" val="300572440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sz="1800" dirty="0" err="1">
                <a:effectLst/>
                <a:latin typeface="Calibri" panose="020F0502020204030204" pitchFamily="34" charset="0"/>
              </a:rPr>
              <a:t>ProducerEngage</a:t>
            </a:r>
            <a:r>
              <a:rPr lang="en-US" sz="1800" dirty="0">
                <a:effectLst/>
                <a:latin typeface="Calibri" panose="020F0502020204030204" pitchFamily="34" charset="0"/>
              </a:rPr>
              <a:t> in its basic configuration requires a bidirectional connection to </a:t>
            </a:r>
            <a:r>
              <a:rPr lang="en-US" sz="1800" dirty="0" err="1">
                <a:effectLst/>
                <a:latin typeface="Calibri" panose="020F0502020204030204" pitchFamily="34" charset="0"/>
              </a:rPr>
              <a:t>PolicyCenter</a:t>
            </a:r>
            <a:r>
              <a:rPr lang="en-US" sz="1800" dirty="0">
                <a:effectLst/>
                <a:latin typeface="Calibri" panose="020F0502020204030204" pitchFamily="34" charset="0"/>
              </a:rPr>
              <a:t>, </a:t>
            </a:r>
            <a:r>
              <a:rPr lang="en-US" sz="1800" dirty="0" err="1">
                <a:effectLst/>
                <a:latin typeface="Calibri" panose="020F0502020204030204" pitchFamily="34" charset="0"/>
              </a:rPr>
              <a:t>BillingCenter</a:t>
            </a:r>
            <a:r>
              <a:rPr lang="en-US" sz="1800" dirty="0">
                <a:effectLst/>
                <a:latin typeface="Calibri" panose="020F0502020204030204" pitchFamily="34" charset="0"/>
              </a:rPr>
              <a:t> and </a:t>
            </a:r>
            <a:r>
              <a:rPr lang="en-US" sz="1800" dirty="0" err="1">
                <a:effectLst/>
                <a:latin typeface="Calibri" panose="020F0502020204030204" pitchFamily="34" charset="0"/>
              </a:rPr>
              <a:t>ClaimCenter</a:t>
            </a:r>
            <a:r>
              <a:rPr lang="en-US" sz="1800" dirty="0">
                <a:effectLst/>
                <a:latin typeface="Calibri" panose="020F0502020204030204" pitchFamily="34" charset="0"/>
              </a:rPr>
              <a:t>. </a:t>
            </a:r>
            <a:r>
              <a:rPr lang="en-US" sz="1800" dirty="0" err="1">
                <a:effectLst/>
                <a:latin typeface="Calibri" panose="020F0502020204030204" pitchFamily="34" charset="0"/>
              </a:rPr>
              <a:t>ProducerEngage</a:t>
            </a:r>
            <a:r>
              <a:rPr lang="en-US" sz="1800" dirty="0">
                <a:effectLst/>
                <a:latin typeface="Calibri" panose="020F0502020204030204" pitchFamily="34" charset="0"/>
              </a:rPr>
              <a:t> can also be configured with claims only or billing only in which case </a:t>
            </a:r>
            <a:r>
              <a:rPr lang="en-US" sz="1800" dirty="0" err="1">
                <a:effectLst/>
                <a:latin typeface="Calibri" panose="020F0502020204030204" pitchFamily="34" charset="0"/>
              </a:rPr>
              <a:t>ClaimCenter</a:t>
            </a:r>
            <a:r>
              <a:rPr lang="en-US" sz="1800" dirty="0">
                <a:effectLst/>
                <a:latin typeface="Calibri" panose="020F0502020204030204" pitchFamily="34" charset="0"/>
              </a:rPr>
              <a:t> or </a:t>
            </a:r>
            <a:r>
              <a:rPr lang="en-US" sz="1800" dirty="0" err="1">
                <a:effectLst/>
                <a:latin typeface="Calibri" panose="020F0502020204030204" pitchFamily="34" charset="0"/>
              </a:rPr>
              <a:t>BillingCenter</a:t>
            </a:r>
            <a:r>
              <a:rPr lang="en-US" sz="1800" dirty="0">
                <a:effectLst/>
                <a:latin typeface="Calibri" panose="020F0502020204030204" pitchFamily="34" charset="0"/>
              </a:rPr>
              <a:t> are part of the </a:t>
            </a:r>
          </a:p>
          <a:p>
            <a:pPr marL="0" marR="0">
              <a:spcBef>
                <a:spcPts val="0"/>
              </a:spcBef>
              <a:spcAft>
                <a:spcPts val="0"/>
              </a:spcAft>
            </a:pPr>
            <a:r>
              <a:rPr lang="en-US" sz="1800" dirty="0">
                <a:effectLst/>
                <a:latin typeface="Calibri" panose="020F0502020204030204" pitchFamily="34" charset="0"/>
              </a:rPr>
              <a:t>implementation or both to run </a:t>
            </a:r>
            <a:r>
              <a:rPr lang="en-US" sz="1800" dirty="0" err="1">
                <a:effectLst/>
                <a:latin typeface="Calibri" panose="020F0502020204030204" pitchFamily="34" charset="0"/>
              </a:rPr>
              <a:t>ProducerEngage</a:t>
            </a:r>
            <a:r>
              <a:rPr lang="en-US" sz="1800" dirty="0">
                <a:effectLst/>
                <a:latin typeface="Calibri" panose="020F0502020204030204" pitchFamily="34" charset="0"/>
              </a:rPr>
              <a:t> with claims and billing. </a:t>
            </a:r>
          </a:p>
          <a:p>
            <a:pPr marL="0" marR="0">
              <a:spcBef>
                <a:spcPts val="0"/>
              </a:spcBef>
              <a:spcAft>
                <a:spcPts val="0"/>
              </a:spcAft>
            </a:pPr>
            <a:r>
              <a:rPr lang="en-US" sz="1800" dirty="0">
                <a:effectLst/>
                <a:latin typeface="Calibri" panose="020F0502020204030204" pitchFamily="34" charset="0"/>
              </a:rPr>
              <a:t>When using the repair facility selection feature for claims, </a:t>
            </a:r>
            <a:r>
              <a:rPr lang="en-US" sz="1800" dirty="0" err="1">
                <a:effectLst/>
                <a:latin typeface="Calibri" panose="020F0502020204030204" pitchFamily="34" charset="0"/>
              </a:rPr>
              <a:t>ProducerEngage</a:t>
            </a:r>
            <a:r>
              <a:rPr lang="en-US" sz="1800" dirty="0">
                <a:effectLst/>
                <a:latin typeface="Calibri" panose="020F0502020204030204" pitchFamily="34" charset="0"/>
              </a:rPr>
              <a:t> requires access to </a:t>
            </a:r>
            <a:r>
              <a:rPr lang="en-US" sz="1800" dirty="0" err="1">
                <a:effectLst/>
                <a:latin typeface="Calibri" panose="020F0502020204030204" pitchFamily="34" charset="0"/>
              </a:rPr>
              <a:t>ContactManager</a:t>
            </a:r>
            <a:r>
              <a:rPr lang="en-US" sz="1800" dirty="0">
                <a:effectLst/>
                <a:latin typeface="Calibri" panose="020F0502020204030204" pitchFamily="34" charset="0"/>
              </a:rPr>
              <a:t>. </a:t>
            </a:r>
          </a:p>
          <a:p>
            <a:endParaRPr lang="en-IN" dirty="0"/>
          </a:p>
        </p:txBody>
      </p:sp>
      <p:sp>
        <p:nvSpPr>
          <p:cNvPr id="4" name="Slide Number Placeholder 3"/>
          <p:cNvSpPr>
            <a:spLocks noGrp="1"/>
          </p:cNvSpPr>
          <p:nvPr>
            <p:ph type="sldNum" sz="quarter" idx="5"/>
          </p:nvPr>
        </p:nvSpPr>
        <p:spPr/>
        <p:txBody>
          <a:bodyPr/>
          <a:lstStyle/>
          <a:p>
            <a:fld id="{5ABF1849-C783-4F45-BDF6-75CB4B4E0564}" type="slidenum">
              <a:rPr lang="en-US" smtClean="0"/>
              <a:t>25</a:t>
            </a:fld>
            <a:endParaRPr lang="en-US"/>
          </a:p>
        </p:txBody>
      </p:sp>
    </p:spTree>
    <p:extLst>
      <p:ext uri="{BB962C8B-B14F-4D97-AF65-F5344CB8AC3E}">
        <p14:creationId xmlns:p14="http://schemas.microsoft.com/office/powerpoint/2010/main" val="25476322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sz="1800" dirty="0" err="1">
                <a:effectLst/>
                <a:latin typeface="Calibri" panose="020F0502020204030204" pitchFamily="34" charset="0"/>
              </a:rPr>
              <a:t>ProducerEngage</a:t>
            </a:r>
            <a:r>
              <a:rPr lang="en-US" sz="1800" dirty="0">
                <a:effectLst/>
                <a:latin typeface="Calibri" panose="020F0502020204030204" pitchFamily="34" charset="0"/>
              </a:rPr>
              <a:t> calls to </a:t>
            </a:r>
            <a:r>
              <a:rPr lang="en-US" sz="1800" dirty="0" err="1">
                <a:effectLst/>
                <a:latin typeface="Calibri" panose="020F0502020204030204" pitchFamily="34" charset="0"/>
              </a:rPr>
              <a:t>PolicyCenter</a:t>
            </a:r>
            <a:r>
              <a:rPr lang="en-US" sz="1800" dirty="0">
                <a:effectLst/>
                <a:latin typeface="Calibri" panose="020F0502020204030204" pitchFamily="34" charset="0"/>
              </a:rPr>
              <a:t> APIs directly using any account with a producer role assigned. Any producer account can login to </a:t>
            </a:r>
            <a:r>
              <a:rPr lang="en-US" sz="1800" dirty="0" err="1">
                <a:effectLst/>
                <a:latin typeface="Calibri" panose="020F0502020204030204" pitchFamily="34" charset="0"/>
              </a:rPr>
              <a:t>ProducerEngage</a:t>
            </a:r>
            <a:r>
              <a:rPr lang="en-US" sz="1800" dirty="0">
                <a:effectLst/>
                <a:latin typeface="Calibri" panose="020F0502020204030204" pitchFamily="34" charset="0"/>
              </a:rPr>
              <a:t> and call </a:t>
            </a:r>
            <a:r>
              <a:rPr lang="en-US" sz="1800" dirty="0" err="1">
                <a:effectLst/>
                <a:latin typeface="Calibri" panose="020F0502020204030204" pitchFamily="34" charset="0"/>
              </a:rPr>
              <a:t>InsuranceSuite</a:t>
            </a:r>
            <a:r>
              <a:rPr lang="en-US" sz="1800" dirty="0">
                <a:effectLst/>
                <a:latin typeface="Calibri" panose="020F0502020204030204" pitchFamily="34" charset="0"/>
              </a:rPr>
              <a:t> APIs like a native user. </a:t>
            </a:r>
          </a:p>
          <a:p>
            <a:pPr marL="0" marR="0">
              <a:spcBef>
                <a:spcPts val="0"/>
              </a:spcBef>
              <a:spcAft>
                <a:spcPts val="0"/>
              </a:spcAft>
            </a:pPr>
            <a:r>
              <a:rPr lang="en-US" sz="1800" dirty="0" err="1">
                <a:effectLst/>
                <a:latin typeface="Calibri" panose="020F0502020204030204" pitchFamily="34" charset="0"/>
              </a:rPr>
              <a:t>ProducerEngage</a:t>
            </a:r>
            <a:r>
              <a:rPr lang="en-US" sz="1800" dirty="0">
                <a:effectLst/>
                <a:latin typeface="Calibri" panose="020F0502020204030204" pitchFamily="34" charset="0"/>
              </a:rPr>
              <a:t> uses </a:t>
            </a:r>
            <a:r>
              <a:rPr lang="en-US" sz="1800" dirty="0" err="1">
                <a:effectLst/>
                <a:latin typeface="Calibri" panose="020F0502020204030204" pitchFamily="34" charset="0"/>
              </a:rPr>
              <a:t>PolicyCenter</a:t>
            </a:r>
            <a:r>
              <a:rPr lang="en-US" sz="1800" dirty="0">
                <a:effectLst/>
                <a:latin typeface="Calibri" panose="020F0502020204030204" pitchFamily="34" charset="0"/>
              </a:rPr>
              <a:t> functionality such as : </a:t>
            </a:r>
          </a:p>
          <a:p>
            <a:pPr marL="285750" marR="0" indent="-285750">
              <a:spcBef>
                <a:spcPts val="0"/>
              </a:spcBef>
              <a:spcAft>
                <a:spcPts val="0"/>
              </a:spcAft>
              <a:buFont typeface="Arial" panose="020B0604020202020204" pitchFamily="34" charset="0"/>
              <a:buChar char="•"/>
            </a:pPr>
            <a:r>
              <a:rPr lang="en-US" sz="1800" dirty="0">
                <a:effectLst/>
                <a:latin typeface="Calibri" panose="020F0502020204030204" pitchFamily="34" charset="0"/>
              </a:rPr>
              <a:t>Quote </a:t>
            </a:r>
          </a:p>
          <a:p>
            <a:pPr marL="285750" marR="0" indent="-285750">
              <a:spcBef>
                <a:spcPts val="0"/>
              </a:spcBef>
              <a:spcAft>
                <a:spcPts val="0"/>
              </a:spcAft>
              <a:buFont typeface="Arial" panose="020B0604020202020204" pitchFamily="34" charset="0"/>
              <a:buChar char="•"/>
            </a:pPr>
            <a:r>
              <a:rPr lang="en-US" sz="1800" dirty="0" err="1">
                <a:effectLst/>
                <a:latin typeface="Calibri" panose="020F0502020204030204" pitchFamily="34" charset="0"/>
              </a:rPr>
              <a:t>Llnderwriting</a:t>
            </a:r>
            <a:r>
              <a:rPr lang="en-US" sz="1800" dirty="0">
                <a:effectLst/>
                <a:latin typeface="Calibri" panose="020F0502020204030204" pitchFamily="34" charset="0"/>
              </a:rPr>
              <a:t> issue </a:t>
            </a:r>
          </a:p>
          <a:p>
            <a:pPr marL="285750" marR="0" indent="-285750">
              <a:spcBef>
                <a:spcPts val="0"/>
              </a:spcBef>
              <a:spcAft>
                <a:spcPts val="0"/>
              </a:spcAft>
              <a:buFont typeface="Arial" panose="020B0604020202020204" pitchFamily="34" charset="0"/>
              <a:buChar char="•"/>
            </a:pPr>
            <a:r>
              <a:rPr lang="en-US" sz="1800" dirty="0">
                <a:effectLst/>
                <a:latin typeface="Calibri" panose="020F0502020204030204" pitchFamily="34" charset="0"/>
              </a:rPr>
              <a:t>Policy transactions: </a:t>
            </a:r>
          </a:p>
          <a:p>
            <a:pPr marL="742950" marR="0" lvl="1" indent="-285750">
              <a:spcBef>
                <a:spcPts val="0"/>
              </a:spcBef>
              <a:spcAft>
                <a:spcPts val="0"/>
              </a:spcAft>
              <a:buFont typeface="Arial" panose="020B0604020202020204" pitchFamily="34" charset="0"/>
              <a:buChar char="•"/>
            </a:pPr>
            <a:r>
              <a:rPr lang="en-US" sz="1800" dirty="0">
                <a:effectLst/>
                <a:latin typeface="Calibri" panose="020F0502020204030204" pitchFamily="34" charset="0"/>
              </a:rPr>
              <a:t>cancel </a:t>
            </a:r>
          </a:p>
          <a:p>
            <a:pPr marL="742950" marR="0" lvl="1" indent="-285750">
              <a:spcBef>
                <a:spcPts val="0"/>
              </a:spcBef>
              <a:spcAft>
                <a:spcPts val="0"/>
              </a:spcAft>
              <a:buFont typeface="Arial" panose="020B0604020202020204" pitchFamily="34" charset="0"/>
              <a:buChar char="•"/>
            </a:pPr>
            <a:r>
              <a:rPr lang="en-US" sz="1800" dirty="0">
                <a:effectLst/>
                <a:latin typeface="Calibri" panose="020F0502020204030204" pitchFamily="34" charset="0"/>
              </a:rPr>
              <a:t>change </a:t>
            </a:r>
          </a:p>
          <a:p>
            <a:pPr marL="742950" marR="0" lvl="1" indent="-285750">
              <a:spcBef>
                <a:spcPts val="0"/>
              </a:spcBef>
              <a:spcAft>
                <a:spcPts val="0"/>
              </a:spcAft>
              <a:buFont typeface="Arial" panose="020B0604020202020204" pitchFamily="34" charset="0"/>
              <a:buChar char="•"/>
            </a:pPr>
            <a:r>
              <a:rPr lang="en-US" sz="1800" dirty="0">
                <a:effectLst/>
                <a:latin typeface="Calibri" panose="020F0502020204030204" pitchFamily="34" charset="0"/>
              </a:rPr>
              <a:t>renewal </a:t>
            </a:r>
          </a:p>
          <a:p>
            <a:pPr marL="0" marR="0">
              <a:spcBef>
                <a:spcPts val="0"/>
              </a:spcBef>
              <a:spcAft>
                <a:spcPts val="0"/>
              </a:spcAft>
            </a:pPr>
            <a:r>
              <a:rPr lang="en-US" sz="1800" dirty="0">
                <a:effectLst/>
                <a:latin typeface="Calibri" panose="020F0502020204030204" pitchFamily="34" charset="0"/>
              </a:rPr>
              <a:t>Policy renewals are only performed natively in </a:t>
            </a:r>
            <a:r>
              <a:rPr lang="en-US" sz="1800" dirty="0" err="1">
                <a:effectLst/>
                <a:latin typeface="Calibri" panose="020F0502020204030204" pitchFamily="34" charset="0"/>
              </a:rPr>
              <a:t>ProducerEngage</a:t>
            </a:r>
            <a:r>
              <a:rPr lang="en-US" sz="1800" dirty="0">
                <a:effectLst/>
                <a:latin typeface="Calibri" panose="020F0502020204030204" pitchFamily="34" charset="0"/>
              </a:rPr>
              <a:t> for homeowners and personal auto lines. For other business </a:t>
            </a:r>
          </a:p>
          <a:p>
            <a:pPr marL="0" marR="0">
              <a:spcBef>
                <a:spcPts val="0"/>
              </a:spcBef>
              <a:spcAft>
                <a:spcPts val="0"/>
              </a:spcAft>
            </a:pPr>
            <a:r>
              <a:rPr lang="en-US" sz="1800" dirty="0">
                <a:effectLst/>
                <a:latin typeface="Calibri" panose="020F0502020204030204" pitchFamily="34" charset="0"/>
              </a:rPr>
              <a:t>lines renewals are delegated to </a:t>
            </a:r>
            <a:r>
              <a:rPr lang="en-US" sz="1800" dirty="0" err="1">
                <a:effectLst/>
                <a:latin typeface="Calibri" panose="020F0502020204030204" pitchFamily="34" charset="0"/>
              </a:rPr>
              <a:t>PolicyCenter</a:t>
            </a:r>
            <a:r>
              <a:rPr lang="en-US" sz="1800" dirty="0">
                <a:effectLst/>
                <a:latin typeface="Calibri" panose="020F0502020204030204" pitchFamily="34" charset="0"/>
              </a:rPr>
              <a:t>. </a:t>
            </a:r>
          </a:p>
          <a:p>
            <a:endParaRPr lang="en-IN" dirty="0"/>
          </a:p>
        </p:txBody>
      </p:sp>
      <p:sp>
        <p:nvSpPr>
          <p:cNvPr id="4" name="Slide Number Placeholder 3"/>
          <p:cNvSpPr>
            <a:spLocks noGrp="1"/>
          </p:cNvSpPr>
          <p:nvPr>
            <p:ph type="sldNum" sz="quarter" idx="5"/>
          </p:nvPr>
        </p:nvSpPr>
        <p:spPr/>
        <p:txBody>
          <a:bodyPr/>
          <a:lstStyle/>
          <a:p>
            <a:fld id="{5ABF1849-C783-4F45-BDF6-75CB4B4E0564}" type="slidenum">
              <a:rPr lang="en-US" smtClean="0"/>
              <a:t>26</a:t>
            </a:fld>
            <a:endParaRPr lang="en-US"/>
          </a:p>
        </p:txBody>
      </p:sp>
    </p:spTree>
    <p:extLst>
      <p:ext uri="{BB962C8B-B14F-4D97-AF65-F5344CB8AC3E}">
        <p14:creationId xmlns:p14="http://schemas.microsoft.com/office/powerpoint/2010/main" val="265079415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sz="1800" dirty="0" err="1">
                <a:effectLst/>
                <a:latin typeface="Calibri" panose="020F0502020204030204" pitchFamily="34" charset="0"/>
              </a:rPr>
              <a:t>ServiceRepEngage</a:t>
            </a:r>
            <a:r>
              <a:rPr lang="en-US" sz="1800" dirty="0">
                <a:effectLst/>
                <a:latin typeface="Calibri" panose="020F0502020204030204" pitchFamily="34" charset="0"/>
              </a:rPr>
              <a:t> allows an insurer's customer service representatives to assist policyholders manage their policies, from billing to claims to upselling, renewals and policy changes or cancellation. </a:t>
            </a:r>
            <a:r>
              <a:rPr lang="en-US" sz="1800" dirty="0" err="1">
                <a:effectLst/>
                <a:latin typeface="Calibri" panose="020F0502020204030204" pitchFamily="34" charset="0"/>
              </a:rPr>
              <a:t>ServiceRepEngage</a:t>
            </a:r>
            <a:r>
              <a:rPr lang="en-US" sz="1800" dirty="0">
                <a:effectLst/>
                <a:latin typeface="Calibri" panose="020F0502020204030204" pitchFamily="34" charset="0"/>
              </a:rPr>
              <a:t> works with </a:t>
            </a:r>
            <a:r>
              <a:rPr lang="en-US" sz="1800" dirty="0" err="1">
                <a:effectLst/>
                <a:latin typeface="Calibri" panose="020F0502020204030204" pitchFamily="34" charset="0"/>
              </a:rPr>
              <a:t>PolicyCenter</a:t>
            </a:r>
            <a:r>
              <a:rPr lang="en-US" sz="1800" dirty="0">
                <a:effectLst/>
                <a:latin typeface="Calibri" panose="020F0502020204030204" pitchFamily="34" charset="0"/>
              </a:rPr>
              <a:t>, </a:t>
            </a:r>
            <a:r>
              <a:rPr lang="en-US" sz="1800" dirty="0" err="1">
                <a:effectLst/>
                <a:latin typeface="Calibri" panose="020F0502020204030204" pitchFamily="34" charset="0"/>
              </a:rPr>
              <a:t>BillingCenter</a:t>
            </a:r>
            <a:r>
              <a:rPr lang="en-US" sz="1800" dirty="0">
                <a:effectLst/>
                <a:latin typeface="Calibri" panose="020F0502020204030204" pitchFamily="34" charset="0"/>
              </a:rPr>
              <a:t> and </a:t>
            </a:r>
          </a:p>
          <a:p>
            <a:pPr marL="0" marR="0">
              <a:spcBef>
                <a:spcPts val="0"/>
              </a:spcBef>
              <a:spcAft>
                <a:spcPts val="0"/>
              </a:spcAft>
            </a:pPr>
            <a:r>
              <a:rPr lang="en-US" sz="1800" dirty="0" err="1">
                <a:effectLst/>
                <a:latin typeface="Calibri" panose="020F0502020204030204" pitchFamily="34" charset="0"/>
              </a:rPr>
              <a:t>ClaimCenter</a:t>
            </a:r>
            <a:r>
              <a:rPr lang="en-US" sz="1800" dirty="0">
                <a:effectLst/>
                <a:latin typeface="Calibri" panose="020F0502020204030204" pitchFamily="34" charset="0"/>
              </a:rPr>
              <a:t>. </a:t>
            </a:r>
          </a:p>
          <a:p>
            <a:pPr marL="0" marR="0">
              <a:spcBef>
                <a:spcPts val="0"/>
              </a:spcBef>
              <a:spcAft>
                <a:spcPts val="0"/>
              </a:spcAft>
            </a:pPr>
            <a:r>
              <a:rPr lang="en-US" sz="1800" dirty="0">
                <a:effectLst/>
                <a:latin typeface="Calibri" panose="020F0502020204030204" pitchFamily="34" charset="0"/>
              </a:rPr>
              <a:t>When using the repair facility selection feature, </a:t>
            </a:r>
            <a:r>
              <a:rPr lang="en-US" sz="1800" dirty="0" err="1">
                <a:effectLst/>
                <a:latin typeface="Calibri" panose="020F0502020204030204" pitchFamily="34" charset="0"/>
              </a:rPr>
              <a:t>ServiceRepEngage</a:t>
            </a:r>
            <a:r>
              <a:rPr lang="en-US" sz="1800" dirty="0">
                <a:effectLst/>
                <a:latin typeface="Calibri" panose="020F0502020204030204" pitchFamily="34" charset="0"/>
              </a:rPr>
              <a:t> requires access to </a:t>
            </a:r>
            <a:r>
              <a:rPr lang="en-US" sz="1800" dirty="0" err="1">
                <a:effectLst/>
                <a:latin typeface="Calibri" panose="020F0502020204030204" pitchFamily="34" charset="0"/>
              </a:rPr>
              <a:t>ContactManager</a:t>
            </a:r>
            <a:r>
              <a:rPr lang="en-US" sz="1800" dirty="0">
                <a:effectLst/>
                <a:latin typeface="Calibri" panose="020F0502020204030204" pitchFamily="34" charset="0"/>
              </a:rPr>
              <a:t>. </a:t>
            </a:r>
          </a:p>
          <a:p>
            <a:endParaRPr lang="en-IN" dirty="0"/>
          </a:p>
        </p:txBody>
      </p:sp>
      <p:sp>
        <p:nvSpPr>
          <p:cNvPr id="4" name="Slide Number Placeholder 3"/>
          <p:cNvSpPr>
            <a:spLocks noGrp="1"/>
          </p:cNvSpPr>
          <p:nvPr>
            <p:ph type="sldNum" sz="quarter" idx="5"/>
          </p:nvPr>
        </p:nvSpPr>
        <p:spPr/>
        <p:txBody>
          <a:bodyPr/>
          <a:lstStyle/>
          <a:p>
            <a:fld id="{5ABF1849-C783-4F45-BDF6-75CB4B4E0564}" type="slidenum">
              <a:rPr lang="en-US" smtClean="0"/>
              <a:t>28</a:t>
            </a:fld>
            <a:endParaRPr lang="en-US"/>
          </a:p>
        </p:txBody>
      </p:sp>
    </p:spTree>
    <p:extLst>
      <p:ext uri="{BB962C8B-B14F-4D97-AF65-F5344CB8AC3E}">
        <p14:creationId xmlns:p14="http://schemas.microsoft.com/office/powerpoint/2010/main" val="256022478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err="1">
                <a:effectLst/>
                <a:latin typeface="Calibri" panose="020F0502020204030204" pitchFamily="34" charset="0"/>
              </a:rPr>
              <a:t>ServiceRepEngage</a:t>
            </a:r>
            <a:r>
              <a:rPr lang="en-US" sz="1800" dirty="0">
                <a:effectLst/>
                <a:latin typeface="Calibri" panose="020F0502020204030204" pitchFamily="34" charset="0"/>
              </a:rPr>
              <a:t> calls to </a:t>
            </a:r>
            <a:r>
              <a:rPr lang="en-US" sz="1800" dirty="0" err="1">
                <a:effectLst/>
                <a:latin typeface="Calibri" panose="020F0502020204030204" pitchFamily="34" charset="0"/>
              </a:rPr>
              <a:t>PolicyCenter</a:t>
            </a:r>
            <a:r>
              <a:rPr lang="en-US" sz="1800" dirty="0">
                <a:effectLst/>
                <a:latin typeface="Calibri" panose="020F0502020204030204" pitchFamily="34" charset="0"/>
              </a:rPr>
              <a:t> APIs directly using any account with the underwriter role assigned. Any underwriter account can login to </a:t>
            </a:r>
            <a:r>
              <a:rPr lang="en-US" sz="1800" dirty="0" err="1">
                <a:effectLst/>
                <a:latin typeface="Calibri" panose="020F0502020204030204" pitchFamily="34" charset="0"/>
              </a:rPr>
              <a:t>ServiceRepEngage</a:t>
            </a:r>
            <a:r>
              <a:rPr lang="en-US" sz="1800" dirty="0">
                <a:effectLst/>
                <a:latin typeface="Calibri" panose="020F0502020204030204" pitchFamily="34" charset="0"/>
              </a:rPr>
              <a:t> and call </a:t>
            </a:r>
            <a:r>
              <a:rPr lang="en-US" sz="1800" dirty="0" err="1">
                <a:effectLst/>
                <a:latin typeface="Calibri" panose="020F0502020204030204" pitchFamily="34" charset="0"/>
              </a:rPr>
              <a:t>InsuranceSuite</a:t>
            </a:r>
            <a:r>
              <a:rPr lang="en-US" sz="1800" dirty="0">
                <a:effectLst/>
                <a:latin typeface="Calibri" panose="020F0502020204030204" pitchFamily="34" charset="0"/>
              </a:rPr>
              <a:t> APIs as a native user. </a:t>
            </a:r>
            <a:endParaRPr lang="en-IN" dirty="0"/>
          </a:p>
        </p:txBody>
      </p:sp>
      <p:sp>
        <p:nvSpPr>
          <p:cNvPr id="4" name="Slide Number Placeholder 3"/>
          <p:cNvSpPr>
            <a:spLocks noGrp="1"/>
          </p:cNvSpPr>
          <p:nvPr>
            <p:ph type="sldNum" sz="quarter" idx="5"/>
          </p:nvPr>
        </p:nvSpPr>
        <p:spPr/>
        <p:txBody>
          <a:bodyPr/>
          <a:lstStyle/>
          <a:p>
            <a:fld id="{5ABF1849-C783-4F45-BDF6-75CB4B4E0564}" type="slidenum">
              <a:rPr lang="en-US" smtClean="0"/>
              <a:t>29</a:t>
            </a:fld>
            <a:endParaRPr lang="en-US"/>
          </a:p>
        </p:txBody>
      </p:sp>
    </p:spTree>
    <p:extLst>
      <p:ext uri="{BB962C8B-B14F-4D97-AF65-F5344CB8AC3E}">
        <p14:creationId xmlns:p14="http://schemas.microsoft.com/office/powerpoint/2010/main" val="6688846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sz="1800" dirty="0" err="1">
                <a:effectLst/>
                <a:latin typeface="Calibri" panose="020F0502020204030204" pitchFamily="34" charset="0"/>
              </a:rPr>
              <a:t>ProducerEngage</a:t>
            </a:r>
            <a:r>
              <a:rPr lang="en-US" sz="1800" dirty="0">
                <a:effectLst/>
                <a:latin typeface="Calibri" panose="020F0502020204030204" pitchFamily="34" charset="0"/>
              </a:rPr>
              <a:t>/</a:t>
            </a:r>
            <a:r>
              <a:rPr lang="en-US" sz="1800" dirty="0" err="1">
                <a:effectLst/>
                <a:latin typeface="Calibri" panose="020F0502020204030204" pitchFamily="34" charset="0"/>
              </a:rPr>
              <a:t>ServiceRepEngage</a:t>
            </a:r>
            <a:r>
              <a:rPr lang="en-US" sz="1800" dirty="0">
                <a:effectLst/>
                <a:latin typeface="Calibri" panose="020F0502020204030204" pitchFamily="34" charset="0"/>
              </a:rPr>
              <a:t> for Financial Services Cloud are pre-integrated with </a:t>
            </a:r>
            <a:r>
              <a:rPr lang="en-US" sz="1800" dirty="0" err="1">
                <a:effectLst/>
                <a:latin typeface="Calibri" panose="020F0502020204030204" pitchFamily="34" charset="0"/>
              </a:rPr>
              <a:t>BillingCenter</a:t>
            </a:r>
            <a:r>
              <a:rPr lang="en-US" sz="1800" dirty="0">
                <a:effectLst/>
                <a:latin typeface="Calibri" panose="020F0502020204030204" pitchFamily="34" charset="0"/>
              </a:rPr>
              <a:t>, </a:t>
            </a:r>
            <a:r>
              <a:rPr lang="en-US" sz="1800" dirty="0" err="1">
                <a:effectLst/>
                <a:latin typeface="Calibri" panose="020F0502020204030204" pitchFamily="34" charset="0"/>
              </a:rPr>
              <a:t>ClaimCenter</a:t>
            </a:r>
            <a:r>
              <a:rPr lang="en-US" sz="1800" dirty="0">
                <a:effectLst/>
                <a:latin typeface="Calibri" panose="020F0502020204030204" pitchFamily="34" charset="0"/>
              </a:rPr>
              <a:t>, </a:t>
            </a:r>
            <a:r>
              <a:rPr lang="en-US" sz="1800" dirty="0" err="1">
                <a:effectLst/>
                <a:latin typeface="Calibri" panose="020F0502020204030204" pitchFamily="34" charset="0"/>
              </a:rPr>
              <a:t>PolicyCenter</a:t>
            </a:r>
            <a:r>
              <a:rPr lang="en-US" sz="1800" dirty="0">
                <a:effectLst/>
                <a:latin typeface="Calibri" panose="020F0502020204030204" pitchFamily="34" charset="0"/>
              </a:rPr>
              <a:t> and </a:t>
            </a:r>
            <a:r>
              <a:rPr lang="en-US" sz="1800" dirty="0" err="1">
                <a:effectLst/>
                <a:latin typeface="Calibri" panose="020F0502020204030204" pitchFamily="34" charset="0"/>
              </a:rPr>
              <a:t>ContactManager</a:t>
            </a:r>
            <a:r>
              <a:rPr lang="en-US" sz="1800" dirty="0">
                <a:effectLst/>
                <a:latin typeface="Calibri" panose="020F0502020204030204" pitchFamily="34" charset="0"/>
              </a:rPr>
              <a:t> (if required). </a:t>
            </a:r>
          </a:p>
          <a:p>
            <a:pPr marL="0" marR="0">
              <a:spcBef>
                <a:spcPts val="0"/>
              </a:spcBef>
              <a:spcAft>
                <a:spcPts val="0"/>
              </a:spcAft>
            </a:pPr>
            <a:r>
              <a:rPr lang="en-US" sz="1800" dirty="0">
                <a:effectLst/>
                <a:latin typeface="Calibri" panose="020F0502020204030204" pitchFamily="34" charset="0"/>
              </a:rPr>
              <a:t>These applications require bidirectional synchronization of data between Salesforce Financial Services Cloud and </a:t>
            </a:r>
            <a:r>
              <a:rPr lang="en-US" sz="1800" dirty="0" err="1">
                <a:effectLst/>
                <a:latin typeface="Calibri" panose="020F0502020204030204" pitchFamily="34" charset="0"/>
              </a:rPr>
              <a:t>InsuranceSuite</a:t>
            </a:r>
            <a:r>
              <a:rPr lang="en-US" sz="1800" dirty="0">
                <a:effectLst/>
                <a:latin typeface="Calibri" panose="020F0502020204030204" pitchFamily="34" charset="0"/>
              </a:rPr>
              <a:t>. </a:t>
            </a:r>
          </a:p>
          <a:p>
            <a:pPr marL="0" marR="0">
              <a:spcBef>
                <a:spcPts val="0"/>
              </a:spcBef>
              <a:spcAft>
                <a:spcPts val="0"/>
              </a:spcAft>
            </a:pPr>
            <a:r>
              <a:rPr lang="en-US" sz="1800" dirty="0">
                <a:effectLst/>
                <a:latin typeface="Calibri" panose="020F0502020204030204" pitchFamily="34" charset="0"/>
              </a:rPr>
              <a:t> </a:t>
            </a:r>
          </a:p>
          <a:p>
            <a:pPr marL="0" marR="0">
              <a:spcBef>
                <a:spcPts val="0"/>
              </a:spcBef>
              <a:spcAft>
                <a:spcPts val="0"/>
              </a:spcAft>
            </a:pPr>
            <a:r>
              <a:rPr lang="en-US" sz="1800" dirty="0">
                <a:effectLst/>
                <a:latin typeface="Calibri" panose="020F0502020204030204" pitchFamily="34" charset="0"/>
              </a:rPr>
              <a:t>Mule is the middleware component that orchestrates transformation of </a:t>
            </a:r>
            <a:r>
              <a:rPr lang="en-US" sz="1800" dirty="0" err="1">
                <a:effectLst/>
                <a:latin typeface="Calibri" panose="020F0502020204030204" pitchFamily="34" charset="0"/>
              </a:rPr>
              <a:t>PolicyCenter</a:t>
            </a:r>
            <a:r>
              <a:rPr lang="en-US" sz="1800" dirty="0">
                <a:effectLst/>
                <a:latin typeface="Calibri" panose="020F0502020204030204" pitchFamily="34" charset="0"/>
              </a:rPr>
              <a:t> data to Salesforce FSC and from Salesforce FSC to </a:t>
            </a:r>
            <a:r>
              <a:rPr lang="en-US" sz="1800" dirty="0" err="1">
                <a:effectLst/>
                <a:latin typeface="Calibri" panose="020F0502020204030204" pitchFamily="34" charset="0"/>
              </a:rPr>
              <a:t>PolicyCenter</a:t>
            </a:r>
            <a:r>
              <a:rPr lang="en-US" sz="1800" dirty="0">
                <a:effectLst/>
                <a:latin typeface="Calibri" panose="020F0502020204030204" pitchFamily="34" charset="0"/>
              </a:rPr>
              <a:t>. Mule enterprise service bus decouples </a:t>
            </a:r>
            <a:r>
              <a:rPr lang="en-US" sz="1800" dirty="0" err="1">
                <a:effectLst/>
                <a:latin typeface="Calibri" panose="020F0502020204030204" pitchFamily="34" charset="0"/>
              </a:rPr>
              <a:t>InsuranceSuite</a:t>
            </a:r>
            <a:r>
              <a:rPr lang="en-US" sz="1800" dirty="0">
                <a:effectLst/>
                <a:latin typeface="Calibri" panose="020F0502020204030204" pitchFamily="34" charset="0"/>
              </a:rPr>
              <a:t> from Salesforce using pre-built Salesforce connectors. </a:t>
            </a:r>
          </a:p>
          <a:p>
            <a:endParaRPr lang="en-IN" dirty="0"/>
          </a:p>
        </p:txBody>
      </p:sp>
      <p:sp>
        <p:nvSpPr>
          <p:cNvPr id="4" name="Slide Number Placeholder 3"/>
          <p:cNvSpPr>
            <a:spLocks noGrp="1"/>
          </p:cNvSpPr>
          <p:nvPr>
            <p:ph type="sldNum" sz="quarter" idx="5"/>
          </p:nvPr>
        </p:nvSpPr>
        <p:spPr/>
        <p:txBody>
          <a:bodyPr/>
          <a:lstStyle/>
          <a:p>
            <a:fld id="{5ABF1849-C783-4F45-BDF6-75CB4B4E0564}" type="slidenum">
              <a:rPr lang="en-US" smtClean="0"/>
              <a:t>30</a:t>
            </a:fld>
            <a:endParaRPr lang="en-US"/>
          </a:p>
        </p:txBody>
      </p:sp>
    </p:spTree>
    <p:extLst>
      <p:ext uri="{BB962C8B-B14F-4D97-AF65-F5344CB8AC3E}">
        <p14:creationId xmlns:p14="http://schemas.microsoft.com/office/powerpoint/2010/main" val="364501335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sz="1800" dirty="0" err="1">
                <a:effectLst/>
                <a:latin typeface="Calibri" panose="020F0502020204030204" pitchFamily="34" charset="0"/>
              </a:rPr>
              <a:t>VendorEngage</a:t>
            </a:r>
            <a:r>
              <a:rPr lang="en-US" sz="1800" dirty="0">
                <a:effectLst/>
                <a:latin typeface="Calibri" panose="020F0502020204030204" pitchFamily="34" charset="0"/>
              </a:rPr>
              <a:t> requires a sufficiently-authorized integration user in </a:t>
            </a:r>
            <a:r>
              <a:rPr lang="en-US" sz="1800" dirty="0" err="1">
                <a:effectLst/>
                <a:latin typeface="Calibri" panose="020F0502020204030204" pitchFamily="34" charset="0"/>
              </a:rPr>
              <a:t>ClaimCenter</a:t>
            </a:r>
            <a:r>
              <a:rPr lang="en-US" sz="1800" dirty="0">
                <a:effectLst/>
                <a:latin typeface="Calibri" panose="020F0502020204030204" pitchFamily="34" charset="0"/>
              </a:rPr>
              <a:t> to use </a:t>
            </a:r>
            <a:r>
              <a:rPr lang="en-US" sz="1800" dirty="0" err="1">
                <a:effectLst/>
                <a:latin typeface="Calibri" panose="020F0502020204030204" pitchFamily="34" charset="0"/>
              </a:rPr>
              <a:t>ClaimCenter</a:t>
            </a:r>
            <a:r>
              <a:rPr lang="en-US" sz="1800" dirty="0">
                <a:effectLst/>
                <a:latin typeface="Calibri" panose="020F0502020204030204" pitchFamily="34" charset="0"/>
              </a:rPr>
              <a:t> APIs in </a:t>
            </a:r>
            <a:r>
              <a:rPr lang="en-US" sz="1800" dirty="0" err="1">
                <a:effectLst/>
                <a:latin typeface="Calibri" panose="020F0502020204030204" pitchFamily="34" charset="0"/>
              </a:rPr>
              <a:t>VendorEngage</a:t>
            </a:r>
            <a:r>
              <a:rPr lang="en-US" sz="1800" dirty="0">
                <a:effectLst/>
                <a:latin typeface="Calibri" panose="020F0502020204030204" pitchFamily="34" charset="0"/>
              </a:rPr>
              <a:t>. </a:t>
            </a:r>
          </a:p>
          <a:p>
            <a:pPr marL="0" marR="0">
              <a:spcBef>
                <a:spcPts val="0"/>
              </a:spcBef>
              <a:spcAft>
                <a:spcPts val="0"/>
              </a:spcAft>
            </a:pPr>
            <a:r>
              <a:rPr lang="en-IN" sz="1800" dirty="0">
                <a:effectLst/>
                <a:latin typeface="Calibri" panose="020F0502020204030204" pitchFamily="34" charset="0"/>
              </a:rPr>
              <a:t> </a:t>
            </a:r>
          </a:p>
          <a:p>
            <a:pPr marL="342900" marR="0">
              <a:spcBef>
                <a:spcPts val="0"/>
              </a:spcBef>
              <a:spcAft>
                <a:spcPts val="0"/>
              </a:spcAft>
            </a:pPr>
            <a:endParaRPr lang="en-IN" sz="1800" dirty="0">
              <a:effectLst/>
              <a:latin typeface="Calibri" panose="020F0502020204030204" pitchFamily="34" charset="0"/>
            </a:endParaRPr>
          </a:p>
          <a:p>
            <a:endParaRPr lang="en-IN" dirty="0"/>
          </a:p>
        </p:txBody>
      </p:sp>
      <p:sp>
        <p:nvSpPr>
          <p:cNvPr id="4" name="Slide Number Placeholder 3"/>
          <p:cNvSpPr>
            <a:spLocks noGrp="1"/>
          </p:cNvSpPr>
          <p:nvPr>
            <p:ph type="sldNum" sz="quarter" idx="5"/>
          </p:nvPr>
        </p:nvSpPr>
        <p:spPr/>
        <p:txBody>
          <a:bodyPr/>
          <a:lstStyle/>
          <a:p>
            <a:fld id="{5ABF1849-C783-4F45-BDF6-75CB4B4E0564}" type="slidenum">
              <a:rPr lang="en-US" smtClean="0"/>
              <a:t>31</a:t>
            </a:fld>
            <a:endParaRPr lang="en-US"/>
          </a:p>
        </p:txBody>
      </p:sp>
    </p:spTree>
    <p:extLst>
      <p:ext uri="{BB962C8B-B14F-4D97-AF65-F5344CB8AC3E}">
        <p14:creationId xmlns:p14="http://schemas.microsoft.com/office/powerpoint/2010/main" val="36033243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err="1">
                <a:effectLst/>
                <a:latin typeface="Calibri" panose="020F0502020204030204" pitchFamily="34" charset="0"/>
              </a:rPr>
              <a:t>VendorEngage</a:t>
            </a:r>
            <a:r>
              <a:rPr lang="en-US" sz="1800" dirty="0">
                <a:effectLst/>
                <a:latin typeface="Calibri" panose="020F0502020204030204" pitchFamily="34" charset="0"/>
              </a:rPr>
              <a:t> uses claims, service requests, notes and document management Now, check what you have learned. </a:t>
            </a:r>
            <a:endParaRPr lang="en-IN" dirty="0"/>
          </a:p>
        </p:txBody>
      </p:sp>
      <p:sp>
        <p:nvSpPr>
          <p:cNvPr id="4" name="Slide Number Placeholder 3"/>
          <p:cNvSpPr>
            <a:spLocks noGrp="1"/>
          </p:cNvSpPr>
          <p:nvPr>
            <p:ph type="sldNum" sz="quarter" idx="5"/>
          </p:nvPr>
        </p:nvSpPr>
        <p:spPr/>
        <p:txBody>
          <a:bodyPr/>
          <a:lstStyle/>
          <a:p>
            <a:fld id="{5ABF1849-C783-4F45-BDF6-75CB4B4E0564}" type="slidenum">
              <a:rPr lang="en-US" smtClean="0"/>
              <a:t>32</a:t>
            </a:fld>
            <a:endParaRPr lang="en-US"/>
          </a:p>
        </p:txBody>
      </p:sp>
    </p:spTree>
    <p:extLst>
      <p:ext uri="{BB962C8B-B14F-4D97-AF65-F5344CB8AC3E}">
        <p14:creationId xmlns:p14="http://schemas.microsoft.com/office/powerpoint/2010/main" val="265653690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C59C1E8-2E88-4BF4-A80C-B8AE78323CDF}" type="slidenum">
              <a:rPr kumimoji="0" lang="en-US" sz="800" b="0" i="0" u="none" strike="noStrike" kern="1200" cap="none" spc="0" normalizeH="0" baseline="0" noProof="0" smtClean="0">
                <a:ln>
                  <a:noFill/>
                </a:ln>
                <a:solidFill>
                  <a:prstClr val="black"/>
                </a:solidFill>
                <a:effectLst/>
                <a:uLnTx/>
                <a:uFillTx/>
                <a:latin typeface="Arial" pitchFamily="34" charset="0"/>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800" b="0" i="0" u="none" strike="noStrike" kern="1200" cap="none" spc="0" normalizeH="0" baseline="0" noProof="0" dirty="0">
              <a:ln>
                <a:noFill/>
              </a:ln>
              <a:solidFill>
                <a:prstClr val="black"/>
              </a:solidFill>
              <a:effectLst/>
              <a:uLnTx/>
              <a:uFillTx/>
              <a:latin typeface="Arial" pitchFamily="34" charset="0"/>
              <a:ea typeface="+mn-ea"/>
              <a:cs typeface="Arial" pitchFamily="34" charset="0"/>
            </a:endParaRPr>
          </a:p>
        </p:txBody>
      </p:sp>
    </p:spTree>
    <p:extLst>
      <p:ext uri="{BB962C8B-B14F-4D97-AF65-F5344CB8AC3E}">
        <p14:creationId xmlns:p14="http://schemas.microsoft.com/office/powerpoint/2010/main" val="4217044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sz="1800" dirty="0">
                <a:effectLst/>
                <a:latin typeface="Calibri" panose="020F0502020204030204" pitchFamily="34" charset="0"/>
              </a:rPr>
              <a:t>Policyholders use </a:t>
            </a:r>
            <a:r>
              <a:rPr lang="en-US" sz="1800" dirty="0" err="1">
                <a:effectLst/>
                <a:latin typeface="Calibri" panose="020F0502020204030204" pitchFamily="34" charset="0"/>
              </a:rPr>
              <a:t>CustomerEngage</a:t>
            </a:r>
            <a:r>
              <a:rPr lang="en-US" sz="1800" dirty="0">
                <a:effectLst/>
                <a:latin typeface="Calibri" panose="020F0502020204030204" pitchFamily="34" charset="0"/>
              </a:rPr>
              <a:t>-Account Management to be self- sufficient when managing their accounts and policies. </a:t>
            </a:r>
          </a:p>
          <a:p>
            <a:pPr marL="0" marR="0">
              <a:spcBef>
                <a:spcPts val="0"/>
              </a:spcBef>
              <a:spcAft>
                <a:spcPts val="0"/>
              </a:spcAft>
            </a:pPr>
            <a:r>
              <a:rPr lang="en-US" sz="1800" dirty="0">
                <a:effectLst/>
                <a:latin typeface="Calibri" panose="020F0502020204030204" pitchFamily="34" charset="0"/>
              </a:rPr>
              <a:t>They can: </a:t>
            </a:r>
          </a:p>
          <a:p>
            <a:pPr marL="342900" rtl="0" fontAlgn="ctr">
              <a:spcBef>
                <a:spcPts val="0"/>
              </a:spcBef>
              <a:spcAft>
                <a:spcPts val="0"/>
              </a:spcAft>
              <a:buFont typeface="Arial" panose="020B0604020202020204" pitchFamily="34" charset="0"/>
              <a:buChar char="•"/>
            </a:pPr>
            <a:r>
              <a:rPr lang="en-US" sz="1800" dirty="0">
                <a:effectLst/>
                <a:latin typeface="Calibri" panose="020F0502020204030204" pitchFamily="34" charset="0"/>
              </a:rPr>
              <a:t>Manage policies </a:t>
            </a:r>
          </a:p>
          <a:p>
            <a:pPr marL="342900" rtl="0" fontAlgn="ctr">
              <a:spcBef>
                <a:spcPts val="0"/>
              </a:spcBef>
              <a:spcAft>
                <a:spcPts val="0"/>
              </a:spcAft>
              <a:buFont typeface="Arial" panose="020B0604020202020204" pitchFamily="34" charset="0"/>
              <a:buChar char="•"/>
            </a:pPr>
            <a:r>
              <a:rPr lang="en-US" sz="1800" dirty="0">
                <a:effectLst/>
                <a:latin typeface="Calibri" panose="020F0502020204030204" pitchFamily="34" charset="0"/>
              </a:rPr>
              <a:t>Make changes to a policy's </a:t>
            </a:r>
          </a:p>
          <a:p>
            <a:pPr marL="342900" rtl="0" fontAlgn="ctr">
              <a:spcBef>
                <a:spcPts val="0"/>
              </a:spcBef>
              <a:spcAft>
                <a:spcPts val="0"/>
              </a:spcAft>
              <a:buFont typeface="Arial" panose="020B0604020202020204" pitchFamily="34" charset="0"/>
              <a:buChar char="•"/>
            </a:pPr>
            <a:r>
              <a:rPr lang="en-US" sz="1800" dirty="0">
                <a:effectLst/>
                <a:latin typeface="Calibri" panose="020F0502020204030204" pitchFamily="34" charset="0"/>
              </a:rPr>
              <a:t>personal details and </a:t>
            </a:r>
          </a:p>
          <a:p>
            <a:pPr marL="342900" rtl="0" fontAlgn="ctr">
              <a:spcBef>
                <a:spcPts val="0"/>
              </a:spcBef>
              <a:spcAft>
                <a:spcPts val="0"/>
              </a:spcAft>
              <a:buFont typeface="Arial" panose="020B0604020202020204" pitchFamily="34" charset="0"/>
              <a:buChar char="•"/>
            </a:pPr>
            <a:r>
              <a:rPr lang="en-US" sz="1800" dirty="0">
                <a:effectLst/>
                <a:latin typeface="Calibri" panose="020F0502020204030204" pitchFamily="34" charset="0"/>
              </a:rPr>
              <a:t>coverage s </a:t>
            </a:r>
          </a:p>
          <a:p>
            <a:pPr marL="342900" rtl="0" fontAlgn="ctr">
              <a:spcBef>
                <a:spcPts val="0"/>
              </a:spcBef>
              <a:spcAft>
                <a:spcPts val="0"/>
              </a:spcAft>
              <a:buFont typeface="Arial" panose="020B0604020202020204" pitchFamily="34" charset="0"/>
              <a:buChar char="•"/>
            </a:pPr>
            <a:r>
              <a:rPr lang="en-US" sz="1800" dirty="0">
                <a:effectLst/>
                <a:latin typeface="Calibri" panose="020F0502020204030204" pitchFamily="34" charset="0"/>
              </a:rPr>
              <a:t>Manage an account's </a:t>
            </a:r>
          </a:p>
          <a:p>
            <a:pPr marL="342900" rtl="0" fontAlgn="ctr">
              <a:spcBef>
                <a:spcPts val="0"/>
              </a:spcBef>
              <a:spcAft>
                <a:spcPts val="0"/>
              </a:spcAft>
              <a:buFont typeface="Arial" panose="020B0604020202020204" pitchFamily="34" charset="0"/>
              <a:buChar char="•"/>
            </a:pPr>
            <a:r>
              <a:rPr lang="en-US" sz="1800" dirty="0">
                <a:effectLst/>
                <a:latin typeface="Calibri" panose="020F0502020204030204" pitchFamily="34" charset="0"/>
              </a:rPr>
              <a:t>billing and payments </a:t>
            </a:r>
          </a:p>
          <a:p>
            <a:pPr marL="342900" rtl="0" fontAlgn="ctr">
              <a:spcBef>
                <a:spcPts val="0"/>
              </a:spcBef>
              <a:spcAft>
                <a:spcPts val="0"/>
              </a:spcAft>
              <a:buFont typeface="Arial" panose="020B0604020202020204" pitchFamily="34" charset="0"/>
              <a:buChar char="•"/>
            </a:pPr>
            <a:r>
              <a:rPr lang="en-US" sz="1800" dirty="0">
                <a:effectLst/>
                <a:latin typeface="Calibri" panose="020F0502020204030204" pitchFamily="34" charset="0"/>
              </a:rPr>
              <a:t>File claims </a:t>
            </a:r>
          </a:p>
          <a:p>
            <a:pPr marL="342900" rtl="0" fontAlgn="ctr">
              <a:spcBef>
                <a:spcPts val="0"/>
              </a:spcBef>
              <a:spcAft>
                <a:spcPts val="0"/>
              </a:spcAft>
              <a:buFont typeface="Arial" panose="020B0604020202020204" pitchFamily="34" charset="0"/>
              <a:buChar char="•"/>
            </a:pPr>
            <a:r>
              <a:rPr lang="en-US" sz="1800" dirty="0">
                <a:effectLst/>
                <a:latin typeface="Calibri" panose="020F0502020204030204" pitchFamily="34" charset="0"/>
              </a:rPr>
              <a:t>Renew policies </a:t>
            </a:r>
          </a:p>
          <a:p>
            <a:pPr marL="342900" rtl="0" fontAlgn="ctr">
              <a:spcBef>
                <a:spcPts val="0"/>
              </a:spcBef>
              <a:spcAft>
                <a:spcPts val="0"/>
              </a:spcAft>
              <a:buFont typeface="Arial" panose="020B0604020202020204" pitchFamily="34" charset="0"/>
              <a:buChar char="•"/>
            </a:pPr>
            <a:r>
              <a:rPr lang="en-US" sz="1800" dirty="0">
                <a:effectLst/>
                <a:latin typeface="Calibri" panose="020F0502020204030204" pitchFamily="34" charset="0"/>
              </a:rPr>
              <a:t>Requesting quotes </a:t>
            </a:r>
          </a:p>
        </p:txBody>
      </p:sp>
      <p:sp>
        <p:nvSpPr>
          <p:cNvPr id="4" name="Slide Number Placeholder 3"/>
          <p:cNvSpPr>
            <a:spLocks noGrp="1"/>
          </p:cNvSpPr>
          <p:nvPr>
            <p:ph type="sldNum" sz="quarter" idx="5"/>
          </p:nvPr>
        </p:nvSpPr>
        <p:spPr/>
        <p:txBody>
          <a:bodyPr/>
          <a:lstStyle/>
          <a:p>
            <a:fld id="{5ABF1849-C783-4F45-BDF6-75CB4B4E0564}" type="slidenum">
              <a:rPr lang="en-US" smtClean="0"/>
              <a:t>7</a:t>
            </a:fld>
            <a:endParaRPr lang="en-US"/>
          </a:p>
        </p:txBody>
      </p:sp>
    </p:spTree>
    <p:extLst>
      <p:ext uri="{BB962C8B-B14F-4D97-AF65-F5344CB8AC3E}">
        <p14:creationId xmlns:p14="http://schemas.microsoft.com/office/powerpoint/2010/main" val="16622570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Policyholders use </a:t>
            </a:r>
            <a:r>
              <a:rPr lang="en-US" sz="1200" kern="1200" dirty="0" err="1">
                <a:solidFill>
                  <a:schemeClr val="tx1"/>
                </a:solidFill>
                <a:effectLst/>
                <a:latin typeface="+mn-lt"/>
                <a:ea typeface="+mn-ea"/>
                <a:cs typeface="+mn-cs"/>
              </a:rPr>
              <a:t>CustomerEngege</a:t>
            </a:r>
            <a:r>
              <a:rPr lang="en-US" sz="1200" kern="1200" dirty="0">
                <a:solidFill>
                  <a:schemeClr val="tx1"/>
                </a:solidFill>
                <a:effectLst/>
                <a:latin typeface="+mn-lt"/>
                <a:ea typeface="+mn-ea"/>
                <a:cs typeface="+mn-cs"/>
              </a:rPr>
              <a:t>-Account  Management for common account and policy transactions, such as managing policies, billing end payments, claims and requesting quotes. For quote requests initiated in </a:t>
            </a:r>
            <a:r>
              <a:rPr lang="en-US" sz="1200" kern="1200" dirty="0" err="1">
                <a:solidFill>
                  <a:schemeClr val="tx1"/>
                </a:solidFill>
                <a:effectLst/>
                <a:latin typeface="+mn-lt"/>
                <a:ea typeface="+mn-ea"/>
                <a:cs typeface="+mn-cs"/>
              </a:rPr>
              <a:t>CustomerEngege</a:t>
            </a:r>
            <a:r>
              <a:rPr lang="en-US" sz="1200" kern="1200" dirty="0">
                <a:solidFill>
                  <a:schemeClr val="tx1"/>
                </a:solidFill>
                <a:effectLst/>
                <a:latin typeface="+mn-lt"/>
                <a:ea typeface="+mn-ea"/>
                <a:cs typeface="+mn-cs"/>
              </a:rPr>
              <a:t>-Account Management, quotes will be completed in </a:t>
            </a:r>
            <a:r>
              <a:rPr lang="en-US" sz="1200" kern="1200" dirty="0" err="1">
                <a:solidFill>
                  <a:schemeClr val="tx1"/>
                </a:solidFill>
                <a:effectLst/>
                <a:latin typeface="+mn-lt"/>
                <a:ea typeface="+mn-ea"/>
                <a:cs typeface="+mn-cs"/>
              </a:rPr>
              <a:t>CustomerEngege</a:t>
            </a:r>
            <a:r>
              <a:rPr lang="en-US" sz="1200" kern="1200" dirty="0">
                <a:solidFill>
                  <a:schemeClr val="tx1"/>
                </a:solidFill>
                <a:effectLst/>
                <a:latin typeface="+mn-lt"/>
                <a:ea typeface="+mn-ea"/>
                <a:cs typeface="+mn-cs"/>
              </a:rPr>
              <a:t>-Quote and Buy.</a:t>
            </a:r>
          </a:p>
          <a:p>
            <a:endParaRPr lang="en-IN" dirty="0"/>
          </a:p>
        </p:txBody>
      </p:sp>
      <p:sp>
        <p:nvSpPr>
          <p:cNvPr id="4" name="Slide Number Placeholder 3"/>
          <p:cNvSpPr>
            <a:spLocks noGrp="1"/>
          </p:cNvSpPr>
          <p:nvPr>
            <p:ph type="sldNum" sz="quarter" idx="5"/>
          </p:nvPr>
        </p:nvSpPr>
        <p:spPr/>
        <p:txBody>
          <a:bodyPr/>
          <a:lstStyle/>
          <a:p>
            <a:fld id="{5ABF1849-C783-4F45-BDF6-75CB4B4E0564}" type="slidenum">
              <a:rPr lang="en-US" smtClean="0"/>
              <a:t>8</a:t>
            </a:fld>
            <a:endParaRPr lang="en-US"/>
          </a:p>
        </p:txBody>
      </p:sp>
    </p:spTree>
    <p:extLst>
      <p:ext uri="{BB962C8B-B14F-4D97-AF65-F5344CB8AC3E}">
        <p14:creationId xmlns:p14="http://schemas.microsoft.com/office/powerpoint/2010/main" val="15611340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sz="1800" dirty="0">
                <a:effectLst/>
                <a:latin typeface="Calibri" panose="020F0502020204030204" pitchFamily="34" charset="0"/>
              </a:rPr>
              <a:t>Customer service representatives use </a:t>
            </a:r>
            <a:r>
              <a:rPr lang="en-US" sz="1800" dirty="0" err="1">
                <a:effectLst/>
                <a:latin typeface="Calibri" panose="020F0502020204030204" pitchFamily="34" charset="0"/>
              </a:rPr>
              <a:t>ServiceRepEngage</a:t>
            </a:r>
            <a:r>
              <a:rPr lang="en-US" sz="1800" dirty="0">
                <a:effectLst/>
                <a:latin typeface="Calibri" panose="020F0502020204030204" pitchFamily="34" charset="0"/>
              </a:rPr>
              <a:t>, to </a:t>
            </a:r>
          </a:p>
          <a:p>
            <a:pPr marL="342900" rtl="0" fontAlgn="ctr">
              <a:spcBef>
                <a:spcPts val="0"/>
              </a:spcBef>
              <a:spcAft>
                <a:spcPts val="0"/>
              </a:spcAft>
              <a:buFont typeface="Arial" panose="020B0604020202020204" pitchFamily="34" charset="0"/>
              <a:buChar char="•"/>
            </a:pPr>
            <a:r>
              <a:rPr lang="en-US" sz="1800" dirty="0">
                <a:effectLst/>
                <a:latin typeface="Calibri" panose="020F0502020204030204" pitchFamily="34" charset="0"/>
              </a:rPr>
              <a:t>Make inquiries on policyholder quotes, accounts and policies. </a:t>
            </a:r>
          </a:p>
          <a:p>
            <a:pPr marL="342900" rtl="0" fontAlgn="ctr">
              <a:spcBef>
                <a:spcPts val="0"/>
              </a:spcBef>
              <a:spcAft>
                <a:spcPts val="0"/>
              </a:spcAft>
              <a:buFont typeface="Arial" panose="020B0604020202020204" pitchFamily="34" charset="0"/>
              <a:buChar char="•"/>
            </a:pPr>
            <a:r>
              <a:rPr lang="en-US" sz="1800" dirty="0">
                <a:effectLst/>
                <a:latin typeface="Calibri" panose="020F0502020204030204" pitchFamily="34" charset="0"/>
              </a:rPr>
              <a:t>Bind quote requests, check a policyholder account's standing and take payments for an account. </a:t>
            </a:r>
          </a:p>
          <a:p>
            <a:pPr marL="342900" rtl="0" fontAlgn="ctr">
              <a:spcBef>
                <a:spcPts val="0"/>
              </a:spcBef>
              <a:spcAft>
                <a:spcPts val="0"/>
              </a:spcAft>
              <a:buFont typeface="Arial" panose="020B0604020202020204" pitchFamily="34" charset="0"/>
              <a:buChar char="•"/>
            </a:pPr>
            <a:r>
              <a:rPr lang="en-US" sz="1800" dirty="0">
                <a:effectLst/>
                <a:latin typeface="Calibri" panose="020F0502020204030204" pitchFamily="34" charset="0"/>
              </a:rPr>
              <a:t>Manage customer service representative activities and add notes to document CSR- policyholder conversations, </a:t>
            </a:r>
          </a:p>
          <a:p>
            <a:pPr marL="342900" rtl="0" fontAlgn="ctr">
              <a:spcBef>
                <a:spcPts val="0"/>
              </a:spcBef>
              <a:spcAft>
                <a:spcPts val="0"/>
              </a:spcAft>
              <a:buFont typeface="Arial" panose="020B0604020202020204" pitchFamily="34" charset="0"/>
              <a:buChar char="•"/>
            </a:pPr>
            <a:r>
              <a:rPr lang="en-US" sz="1800" dirty="0">
                <a:effectLst/>
                <a:latin typeface="Calibri" panose="020F0502020204030204" pitchFamily="34" charset="0"/>
              </a:rPr>
              <a:t>File claims and view a policyholder's claims history and View contacts associated with an account </a:t>
            </a:r>
          </a:p>
          <a:p>
            <a:pPr marL="342900" rtl="0" fontAlgn="ctr">
              <a:spcBef>
                <a:spcPts val="0"/>
              </a:spcBef>
              <a:spcAft>
                <a:spcPts val="0"/>
              </a:spcAft>
              <a:buFont typeface="Arial" panose="020B0604020202020204" pitchFamily="34" charset="0"/>
              <a:buChar char="•"/>
            </a:pPr>
            <a:r>
              <a:rPr lang="en-US" sz="1800" dirty="0">
                <a:effectLst/>
                <a:latin typeface="Calibri" panose="020F0502020204030204" pitchFamily="34" charset="0"/>
              </a:rPr>
              <a:t>Upload policy documentation for claims, quotes and policies </a:t>
            </a:r>
          </a:p>
          <a:p>
            <a:endParaRPr lang="en-IN" dirty="0"/>
          </a:p>
          <a:p>
            <a:endParaRPr lang="en-IN" dirty="0"/>
          </a:p>
        </p:txBody>
      </p:sp>
      <p:sp>
        <p:nvSpPr>
          <p:cNvPr id="4" name="Slide Number Placeholder 3"/>
          <p:cNvSpPr>
            <a:spLocks noGrp="1"/>
          </p:cNvSpPr>
          <p:nvPr>
            <p:ph type="sldNum" sz="quarter" idx="5"/>
          </p:nvPr>
        </p:nvSpPr>
        <p:spPr/>
        <p:txBody>
          <a:bodyPr/>
          <a:lstStyle/>
          <a:p>
            <a:fld id="{5ABF1849-C783-4F45-BDF6-75CB4B4E0564}" type="slidenum">
              <a:rPr lang="en-US" smtClean="0"/>
              <a:t>9</a:t>
            </a:fld>
            <a:endParaRPr lang="en-US"/>
          </a:p>
        </p:txBody>
      </p:sp>
    </p:spTree>
    <p:extLst>
      <p:ext uri="{BB962C8B-B14F-4D97-AF65-F5344CB8AC3E}">
        <p14:creationId xmlns:p14="http://schemas.microsoft.com/office/powerpoint/2010/main" val="19031563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sz="1800" dirty="0">
                <a:effectLst/>
                <a:latin typeface="Calibri" panose="020F0502020204030204" pitchFamily="34" charset="0"/>
              </a:rPr>
              <a:t>Note that </a:t>
            </a:r>
            <a:r>
              <a:rPr lang="en-US" sz="1800" dirty="0" err="1">
                <a:effectLst/>
                <a:latin typeface="Calibri" panose="020F0502020204030204" pitchFamily="34" charset="0"/>
              </a:rPr>
              <a:t>ServiceRepEngage</a:t>
            </a:r>
            <a:r>
              <a:rPr lang="en-US" sz="1800" dirty="0">
                <a:effectLst/>
                <a:latin typeface="Calibri" panose="020F0502020204030204" pitchFamily="34" charset="0"/>
              </a:rPr>
              <a:t> and </a:t>
            </a:r>
            <a:r>
              <a:rPr lang="en-US" sz="1800" dirty="0" err="1">
                <a:effectLst/>
                <a:latin typeface="Calibri" panose="020F0502020204030204" pitchFamily="34" charset="0"/>
              </a:rPr>
              <a:t>ProducerEngage</a:t>
            </a:r>
            <a:r>
              <a:rPr lang="en-US" sz="1800" dirty="0">
                <a:effectLst/>
                <a:latin typeface="Calibri" panose="020F0502020204030204" pitchFamily="34" charset="0"/>
              </a:rPr>
              <a:t> are almost the same codebase and features. Each just supports a different persona, so the view on the data is different. In </a:t>
            </a:r>
            <a:r>
              <a:rPr lang="en-US" sz="1800" dirty="0" err="1">
                <a:effectLst/>
                <a:latin typeface="Calibri" panose="020F0502020204030204" pitchFamily="34" charset="0"/>
              </a:rPr>
              <a:t>ServiceRepEngage</a:t>
            </a:r>
            <a:r>
              <a:rPr lang="en-US" sz="1800" dirty="0">
                <a:effectLst/>
                <a:latin typeface="Calibri" panose="020F0502020204030204" pitchFamily="34" charset="0"/>
              </a:rPr>
              <a:t>, customer service representatives can help policyholders with inquiries such as policy changes, getting quotes and file and manage claims. </a:t>
            </a:r>
          </a:p>
          <a:p>
            <a:pPr marL="0" marR="0">
              <a:spcBef>
                <a:spcPts val="0"/>
              </a:spcBef>
              <a:spcAft>
                <a:spcPts val="0"/>
              </a:spcAft>
            </a:pPr>
            <a:r>
              <a:rPr lang="en-US" sz="1800" dirty="0">
                <a:effectLst/>
                <a:latin typeface="Calibri" panose="020F0502020204030204" pitchFamily="34" charset="0"/>
              </a:rPr>
              <a:t>Customer Service Representatives use </a:t>
            </a:r>
            <a:r>
              <a:rPr lang="en-US" sz="1800" dirty="0" err="1">
                <a:effectLst/>
                <a:latin typeface="Calibri" panose="020F0502020204030204" pitchFamily="34" charset="0"/>
              </a:rPr>
              <a:t>ServiceRepEngage</a:t>
            </a:r>
            <a:r>
              <a:rPr lang="en-US" sz="1800" dirty="0">
                <a:effectLst/>
                <a:latin typeface="Calibri" panose="020F0502020204030204" pitchFamily="34" charset="0"/>
              </a:rPr>
              <a:t> to: </a:t>
            </a:r>
          </a:p>
          <a:p>
            <a:pPr marL="342900" rtl="0" fontAlgn="ctr">
              <a:spcBef>
                <a:spcPts val="0"/>
              </a:spcBef>
              <a:spcAft>
                <a:spcPts val="0"/>
              </a:spcAft>
              <a:buFont typeface="Arial" panose="020B0604020202020204" pitchFamily="34" charset="0"/>
              <a:buChar char="•"/>
            </a:pPr>
            <a:r>
              <a:rPr lang="en-US" sz="1800" dirty="0">
                <a:effectLst/>
                <a:latin typeface="Calibri" panose="020F0502020204030204" pitchFamily="34" charset="0"/>
              </a:rPr>
              <a:t>Make inquiries on policyholder quotes, accounts and policies. </a:t>
            </a:r>
          </a:p>
          <a:p>
            <a:pPr marL="342900" rtl="0" fontAlgn="ctr">
              <a:spcBef>
                <a:spcPts val="0"/>
              </a:spcBef>
              <a:spcAft>
                <a:spcPts val="0"/>
              </a:spcAft>
              <a:buFont typeface="Arial" panose="020B0604020202020204" pitchFamily="34" charset="0"/>
              <a:buChar char="•"/>
            </a:pPr>
            <a:r>
              <a:rPr lang="en-US" sz="1800" dirty="0">
                <a:effectLst/>
                <a:latin typeface="Calibri" panose="020F0502020204030204" pitchFamily="34" charset="0"/>
              </a:rPr>
              <a:t>Bind quote requests, check a policyholder account's standing and take payments for an account. </a:t>
            </a:r>
          </a:p>
          <a:p>
            <a:pPr marL="342900" rtl="0" fontAlgn="ctr">
              <a:spcBef>
                <a:spcPts val="0"/>
              </a:spcBef>
              <a:spcAft>
                <a:spcPts val="0"/>
              </a:spcAft>
              <a:buFont typeface="Arial" panose="020B0604020202020204" pitchFamily="34" charset="0"/>
              <a:buChar char="•"/>
            </a:pPr>
            <a:r>
              <a:rPr lang="en-US" sz="1800" dirty="0">
                <a:effectLst/>
                <a:latin typeface="Calibri" panose="020F0502020204030204" pitchFamily="34" charset="0"/>
              </a:rPr>
              <a:t>Manage customer service representative activities and add notes to document CSR- policyholder conversations, </a:t>
            </a:r>
          </a:p>
          <a:p>
            <a:pPr marL="342900" rtl="0" fontAlgn="ctr">
              <a:spcBef>
                <a:spcPts val="0"/>
              </a:spcBef>
              <a:spcAft>
                <a:spcPts val="0"/>
              </a:spcAft>
              <a:buFont typeface="Arial" panose="020B0604020202020204" pitchFamily="34" charset="0"/>
              <a:buChar char="•"/>
            </a:pPr>
            <a:r>
              <a:rPr lang="en-US" sz="1800" dirty="0">
                <a:effectLst/>
                <a:latin typeface="Calibri" panose="020F0502020204030204" pitchFamily="34" charset="0"/>
              </a:rPr>
              <a:t>Upload policy documentation for claims, quotes and policies,</a:t>
            </a:r>
          </a:p>
          <a:p>
            <a:pPr marL="342900" rtl="0" fontAlgn="ctr">
              <a:spcBef>
                <a:spcPts val="0"/>
              </a:spcBef>
              <a:spcAft>
                <a:spcPts val="0"/>
              </a:spcAft>
              <a:buFont typeface="Arial" panose="020B0604020202020204" pitchFamily="34" charset="0"/>
              <a:buChar char="•"/>
            </a:pPr>
            <a:r>
              <a:rPr lang="en-US" sz="1800" dirty="0">
                <a:effectLst/>
                <a:latin typeface="Calibri" panose="020F0502020204030204" pitchFamily="34" charset="0"/>
              </a:rPr>
              <a:t> File claims and view a policyholder's claims history and </a:t>
            </a:r>
          </a:p>
          <a:p>
            <a:pPr marL="342900" rtl="0" fontAlgn="ctr">
              <a:spcBef>
                <a:spcPts val="0"/>
              </a:spcBef>
              <a:spcAft>
                <a:spcPts val="0"/>
              </a:spcAft>
              <a:buFont typeface="Arial" panose="020B0604020202020204" pitchFamily="34" charset="0"/>
              <a:buChar char="•"/>
            </a:pPr>
            <a:r>
              <a:rPr lang="en-US" sz="1800" dirty="0">
                <a:effectLst/>
                <a:latin typeface="Calibri" panose="020F0502020204030204" pitchFamily="34" charset="0"/>
              </a:rPr>
              <a:t>Use contacts associated with an account for upsell opportunities </a:t>
            </a:r>
          </a:p>
          <a:p>
            <a:endParaRPr lang="en-IN" dirty="0"/>
          </a:p>
          <a:p>
            <a:endParaRPr lang="en-IN" dirty="0"/>
          </a:p>
        </p:txBody>
      </p:sp>
      <p:sp>
        <p:nvSpPr>
          <p:cNvPr id="4" name="Slide Number Placeholder 3"/>
          <p:cNvSpPr>
            <a:spLocks noGrp="1"/>
          </p:cNvSpPr>
          <p:nvPr>
            <p:ph type="sldNum" sz="quarter" idx="5"/>
          </p:nvPr>
        </p:nvSpPr>
        <p:spPr/>
        <p:txBody>
          <a:bodyPr/>
          <a:lstStyle/>
          <a:p>
            <a:fld id="{5ABF1849-C783-4F45-BDF6-75CB4B4E0564}" type="slidenum">
              <a:rPr lang="en-US" smtClean="0"/>
              <a:t>10</a:t>
            </a:fld>
            <a:endParaRPr lang="en-US"/>
          </a:p>
        </p:txBody>
      </p:sp>
    </p:spTree>
    <p:extLst>
      <p:ext uri="{BB962C8B-B14F-4D97-AF65-F5344CB8AC3E}">
        <p14:creationId xmlns:p14="http://schemas.microsoft.com/office/powerpoint/2010/main" val="42464909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sz="1800" dirty="0" err="1">
                <a:effectLst/>
                <a:latin typeface="Calibri" panose="020F0502020204030204" pitchFamily="34" charset="0"/>
              </a:rPr>
              <a:t>ProducerEngage</a:t>
            </a:r>
            <a:r>
              <a:rPr lang="en-US" sz="1800" dirty="0">
                <a:effectLst/>
                <a:latin typeface="Calibri" panose="020F0502020204030204" pitchFamily="34" charset="0"/>
              </a:rPr>
              <a:t> and </a:t>
            </a:r>
            <a:r>
              <a:rPr lang="en-US" sz="1800" dirty="0" err="1">
                <a:effectLst/>
                <a:latin typeface="Calibri" panose="020F0502020204030204" pitchFamily="34" charset="0"/>
              </a:rPr>
              <a:t>ServiceRepEngage</a:t>
            </a:r>
            <a:r>
              <a:rPr lang="en-US" sz="1800" dirty="0">
                <a:effectLst/>
                <a:latin typeface="Calibri" panose="020F0502020204030204" pitchFamily="34" charset="0"/>
              </a:rPr>
              <a:t> are both available as a </a:t>
            </a:r>
            <a:r>
              <a:rPr lang="en-US" sz="1800" dirty="0" err="1">
                <a:effectLst/>
                <a:latin typeface="Calibri" panose="020F0502020204030204" pitchFamily="34" charset="0"/>
              </a:rPr>
              <a:t>traditonal</a:t>
            </a:r>
            <a:r>
              <a:rPr lang="en-US" sz="1800" dirty="0">
                <a:effectLst/>
                <a:latin typeface="Calibri" panose="020F0502020204030204" pitchFamily="34" charset="0"/>
              </a:rPr>
              <a:t> web channel offering and also as a product that is fully integrated with Salesforce Financial Services Cloud. </a:t>
            </a:r>
          </a:p>
          <a:p>
            <a:pPr marL="0" marR="0">
              <a:spcBef>
                <a:spcPts val="0"/>
              </a:spcBef>
              <a:spcAft>
                <a:spcPts val="0"/>
              </a:spcAft>
            </a:pPr>
            <a:r>
              <a:rPr lang="en-US" sz="1800" dirty="0" err="1">
                <a:effectLst/>
                <a:latin typeface="Calibri" panose="020F0502020204030204" pitchFamily="34" charset="0"/>
              </a:rPr>
              <a:t>ServiceRepEngagew</a:t>
            </a:r>
            <a:r>
              <a:rPr lang="en-US" sz="1800" dirty="0">
                <a:effectLst/>
                <a:latin typeface="Calibri" panose="020F0502020204030204" pitchFamily="34" charset="0"/>
              </a:rPr>
              <a:t> for Salesforce Financial Services Cloud utilizes Salesforce Financial Services Cloud's native support for financial </a:t>
            </a:r>
          </a:p>
          <a:p>
            <a:pPr marL="0" marR="0">
              <a:spcBef>
                <a:spcPts val="0"/>
              </a:spcBef>
              <a:spcAft>
                <a:spcPts val="0"/>
              </a:spcAft>
            </a:pPr>
            <a:r>
              <a:rPr lang="en-US" sz="1800" dirty="0">
                <a:effectLst/>
                <a:latin typeface="Calibri" panose="020F0502020204030204" pitchFamily="34" charset="0"/>
              </a:rPr>
              <a:t>and wealth management transactions and accumulates insurance premiums at the account level, while also using account relationships to empower customer service representatives to drive sales leads. </a:t>
            </a:r>
          </a:p>
          <a:p>
            <a:endParaRPr lang="en-IN" dirty="0"/>
          </a:p>
        </p:txBody>
      </p:sp>
      <p:sp>
        <p:nvSpPr>
          <p:cNvPr id="4" name="Slide Number Placeholder 3"/>
          <p:cNvSpPr>
            <a:spLocks noGrp="1"/>
          </p:cNvSpPr>
          <p:nvPr>
            <p:ph type="sldNum" sz="quarter" idx="5"/>
          </p:nvPr>
        </p:nvSpPr>
        <p:spPr/>
        <p:txBody>
          <a:bodyPr/>
          <a:lstStyle/>
          <a:p>
            <a:fld id="{5ABF1849-C783-4F45-BDF6-75CB4B4E0564}" type="slidenum">
              <a:rPr lang="en-US" smtClean="0"/>
              <a:t>11</a:t>
            </a:fld>
            <a:endParaRPr lang="en-US"/>
          </a:p>
        </p:txBody>
      </p:sp>
    </p:spTree>
    <p:extLst>
      <p:ext uri="{BB962C8B-B14F-4D97-AF65-F5344CB8AC3E}">
        <p14:creationId xmlns:p14="http://schemas.microsoft.com/office/powerpoint/2010/main" val="14870313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sz="1800" dirty="0">
                <a:effectLst/>
                <a:latin typeface="Calibri" panose="020F0502020204030204" pitchFamily="34" charset="0"/>
              </a:rPr>
              <a:t>Agents use </a:t>
            </a:r>
            <a:r>
              <a:rPr lang="en-US" sz="1800" dirty="0" err="1">
                <a:effectLst/>
                <a:latin typeface="Calibri" panose="020F0502020204030204" pitchFamily="34" charset="0"/>
              </a:rPr>
              <a:t>ProducerEngage</a:t>
            </a:r>
            <a:r>
              <a:rPr lang="en-US" sz="1800" dirty="0">
                <a:effectLst/>
                <a:latin typeface="Calibri" panose="020F0502020204030204" pitchFamily="34" charset="0"/>
              </a:rPr>
              <a:t> </a:t>
            </a:r>
            <a:r>
              <a:rPr lang="en-IN" sz="1800" dirty="0">
                <a:effectLst/>
                <a:latin typeface="Calibri" panose="020F0502020204030204" pitchFamily="34" charset="0"/>
              </a:rPr>
              <a:t>to:</a:t>
            </a:r>
          </a:p>
          <a:p>
            <a:pPr marL="342900" rtl="0" fontAlgn="ctr">
              <a:spcBef>
                <a:spcPts val="0"/>
              </a:spcBef>
              <a:spcAft>
                <a:spcPts val="0"/>
              </a:spcAft>
              <a:buFont typeface="Arial" panose="020B0604020202020204" pitchFamily="34" charset="0"/>
              <a:buChar char="•"/>
            </a:pPr>
            <a:r>
              <a:rPr lang="en-US" sz="1800" dirty="0">
                <a:effectLst/>
                <a:latin typeface="Calibri" panose="020F0502020204030204" pitchFamily="34" charset="0"/>
              </a:rPr>
              <a:t>Manage accounts and policies </a:t>
            </a:r>
          </a:p>
          <a:p>
            <a:pPr marL="342900" rtl="0" fontAlgn="ctr">
              <a:spcBef>
                <a:spcPts val="0"/>
              </a:spcBef>
              <a:spcAft>
                <a:spcPts val="0"/>
              </a:spcAft>
              <a:buFont typeface="Arial" panose="020B0604020202020204" pitchFamily="34" charset="0"/>
              <a:buChar char="•"/>
            </a:pPr>
            <a:r>
              <a:rPr lang="en-US" sz="1800" dirty="0">
                <a:effectLst/>
                <a:latin typeface="Calibri" panose="020F0502020204030204" pitchFamily="34" charset="0"/>
              </a:rPr>
              <a:t>Request quotes </a:t>
            </a:r>
          </a:p>
          <a:p>
            <a:pPr marL="342900" rtl="0" fontAlgn="ctr">
              <a:spcBef>
                <a:spcPts val="0"/>
              </a:spcBef>
              <a:spcAft>
                <a:spcPts val="0"/>
              </a:spcAft>
              <a:buFont typeface="Arial" panose="020B0604020202020204" pitchFamily="34" charset="0"/>
              <a:buChar char="•"/>
            </a:pPr>
            <a:r>
              <a:rPr lang="en-US" sz="1800" dirty="0">
                <a:effectLst/>
                <a:latin typeface="Calibri" panose="020F0502020204030204" pitchFamily="34" charset="0"/>
              </a:rPr>
              <a:t>Bind quote requests, check a policyholder account's standing and take payments for an account. </a:t>
            </a:r>
          </a:p>
          <a:p>
            <a:pPr marL="342900" rtl="0" fontAlgn="ctr">
              <a:spcBef>
                <a:spcPts val="0"/>
              </a:spcBef>
              <a:spcAft>
                <a:spcPts val="0"/>
              </a:spcAft>
              <a:buFont typeface="Arial" panose="020B0604020202020204" pitchFamily="34" charset="0"/>
              <a:buChar char="•"/>
            </a:pPr>
            <a:r>
              <a:rPr lang="en-US" sz="1800" dirty="0">
                <a:effectLst/>
                <a:latin typeface="Calibri" panose="020F0502020204030204" pitchFamily="34" charset="0"/>
              </a:rPr>
              <a:t>Manage agent activities and add notes to document agent- policyholder conversations </a:t>
            </a:r>
          </a:p>
          <a:p>
            <a:pPr marL="342900" rtl="0" fontAlgn="ctr">
              <a:spcBef>
                <a:spcPts val="0"/>
              </a:spcBef>
              <a:spcAft>
                <a:spcPts val="0"/>
              </a:spcAft>
              <a:buFont typeface="Arial" panose="020B0604020202020204" pitchFamily="34" charset="0"/>
              <a:buChar char="•"/>
            </a:pPr>
            <a:r>
              <a:rPr lang="en-US" sz="1800" dirty="0">
                <a:effectLst/>
                <a:latin typeface="Calibri" panose="020F0502020204030204" pitchFamily="34" charset="0"/>
              </a:rPr>
              <a:t>File claims and view a policyholder's claims history </a:t>
            </a:r>
          </a:p>
          <a:p>
            <a:pPr marL="342900" rtl="0" fontAlgn="ctr">
              <a:spcBef>
                <a:spcPts val="0"/>
              </a:spcBef>
              <a:spcAft>
                <a:spcPts val="0"/>
              </a:spcAft>
              <a:buFont typeface="Arial" panose="020B0604020202020204" pitchFamily="34" charset="0"/>
              <a:buChar char="•"/>
            </a:pPr>
            <a:r>
              <a:rPr lang="en-US" sz="1800" dirty="0">
                <a:effectLst/>
                <a:latin typeface="Calibri" panose="020F0502020204030204" pitchFamily="34" charset="0"/>
              </a:rPr>
              <a:t>View an account's related contacts </a:t>
            </a:r>
          </a:p>
          <a:p>
            <a:pPr marL="342900" rtl="0" fontAlgn="ctr">
              <a:spcBef>
                <a:spcPts val="0"/>
              </a:spcBef>
              <a:spcAft>
                <a:spcPts val="0"/>
              </a:spcAft>
              <a:buFont typeface="Arial" panose="020B0604020202020204" pitchFamily="34" charset="0"/>
              <a:buChar char="•"/>
            </a:pPr>
            <a:r>
              <a:rPr lang="en-US" sz="1800" dirty="0">
                <a:effectLst/>
                <a:latin typeface="Calibri" panose="020F0502020204030204" pitchFamily="34" charset="0"/>
              </a:rPr>
              <a:t>Upload policy documentation </a:t>
            </a:r>
          </a:p>
          <a:p>
            <a:endParaRPr lang="en-IN" dirty="0"/>
          </a:p>
        </p:txBody>
      </p:sp>
      <p:sp>
        <p:nvSpPr>
          <p:cNvPr id="4" name="Slide Number Placeholder 3"/>
          <p:cNvSpPr>
            <a:spLocks noGrp="1"/>
          </p:cNvSpPr>
          <p:nvPr>
            <p:ph type="sldNum" sz="quarter" idx="5"/>
          </p:nvPr>
        </p:nvSpPr>
        <p:spPr/>
        <p:txBody>
          <a:bodyPr/>
          <a:lstStyle/>
          <a:p>
            <a:fld id="{5ABF1849-C783-4F45-BDF6-75CB4B4E0564}" type="slidenum">
              <a:rPr lang="en-US" smtClean="0"/>
              <a:t>12</a:t>
            </a:fld>
            <a:endParaRPr lang="en-US"/>
          </a:p>
        </p:txBody>
      </p:sp>
    </p:spTree>
    <p:extLst>
      <p:ext uri="{BB962C8B-B14F-4D97-AF65-F5344CB8AC3E}">
        <p14:creationId xmlns:p14="http://schemas.microsoft.com/office/powerpoint/2010/main" val="20900538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sz="1800" dirty="0">
                <a:effectLst/>
                <a:latin typeface="Calibri" panose="020F0502020204030204" pitchFamily="34" charset="0"/>
              </a:rPr>
              <a:t>Note that </a:t>
            </a:r>
            <a:r>
              <a:rPr lang="en-US" sz="1800" dirty="0" err="1">
                <a:effectLst/>
                <a:latin typeface="Calibri" panose="020F0502020204030204" pitchFamily="34" charset="0"/>
              </a:rPr>
              <a:t>ServiceRepEngage</a:t>
            </a:r>
            <a:r>
              <a:rPr lang="en-US" sz="1800" dirty="0">
                <a:effectLst/>
                <a:latin typeface="Calibri" panose="020F0502020204030204" pitchFamily="34" charset="0"/>
              </a:rPr>
              <a:t> and </a:t>
            </a:r>
            <a:r>
              <a:rPr lang="en-US" sz="1800" dirty="0" err="1">
                <a:effectLst/>
                <a:latin typeface="Calibri" panose="020F0502020204030204" pitchFamily="34" charset="0"/>
              </a:rPr>
              <a:t>ProducerEngage</a:t>
            </a:r>
            <a:r>
              <a:rPr lang="en-US" sz="1800" dirty="0">
                <a:effectLst/>
                <a:latin typeface="Calibri" panose="020F0502020204030204" pitchFamily="34" charset="0"/>
              </a:rPr>
              <a:t> are almost the same codebase and features. Each just supports a different persona, </a:t>
            </a:r>
          </a:p>
          <a:p>
            <a:pPr marL="0" marR="0">
              <a:spcBef>
                <a:spcPts val="0"/>
              </a:spcBef>
              <a:spcAft>
                <a:spcPts val="0"/>
              </a:spcAft>
            </a:pPr>
            <a:r>
              <a:rPr lang="en-US" sz="1800" dirty="0">
                <a:effectLst/>
                <a:latin typeface="Calibri" panose="020F0502020204030204" pitchFamily="34" charset="0"/>
              </a:rPr>
              <a:t>so the view on the data is different. </a:t>
            </a:r>
          </a:p>
          <a:p>
            <a:pPr marL="0" marR="0">
              <a:spcBef>
                <a:spcPts val="0"/>
              </a:spcBef>
              <a:spcAft>
                <a:spcPts val="0"/>
              </a:spcAft>
            </a:pPr>
            <a:r>
              <a:rPr lang="en-US" sz="1800" dirty="0">
                <a:effectLst/>
                <a:latin typeface="Calibri" panose="020F0502020204030204" pitchFamily="34" charset="0"/>
              </a:rPr>
              <a:t>Agents use </a:t>
            </a:r>
            <a:r>
              <a:rPr lang="en-US" sz="1800" dirty="0" err="1">
                <a:effectLst/>
                <a:latin typeface="Calibri" panose="020F0502020204030204" pitchFamily="34" charset="0"/>
              </a:rPr>
              <a:t>ProducerEngage</a:t>
            </a:r>
            <a:r>
              <a:rPr lang="en-US" sz="1800" dirty="0">
                <a:effectLst/>
                <a:latin typeface="Calibri" panose="020F0502020204030204" pitchFamily="34" charset="0"/>
              </a:rPr>
              <a:t> </a:t>
            </a:r>
            <a:r>
              <a:rPr lang="en-IN" sz="1800" dirty="0">
                <a:effectLst/>
                <a:latin typeface="Calibri" panose="020F0502020204030204" pitchFamily="34" charset="0"/>
              </a:rPr>
              <a:t>to:</a:t>
            </a:r>
          </a:p>
          <a:p>
            <a:pPr marL="342900" rtl="0" fontAlgn="ctr">
              <a:spcBef>
                <a:spcPts val="0"/>
              </a:spcBef>
              <a:spcAft>
                <a:spcPts val="0"/>
              </a:spcAft>
              <a:buFont typeface="Arial" panose="020B0604020202020204" pitchFamily="34" charset="0"/>
              <a:buChar char="•"/>
            </a:pPr>
            <a:r>
              <a:rPr lang="en-US" sz="1800" dirty="0">
                <a:effectLst/>
                <a:latin typeface="Calibri" panose="020F0502020204030204" pitchFamily="34" charset="0"/>
              </a:rPr>
              <a:t>Create accounts </a:t>
            </a:r>
          </a:p>
          <a:p>
            <a:pPr marL="342900" rtl="0" fontAlgn="ctr">
              <a:spcBef>
                <a:spcPts val="0"/>
              </a:spcBef>
              <a:spcAft>
                <a:spcPts val="0"/>
              </a:spcAft>
              <a:buFont typeface="Arial" panose="020B0604020202020204" pitchFamily="34" charset="0"/>
              <a:buChar char="•"/>
            </a:pPr>
            <a:r>
              <a:rPr lang="en-US" sz="1800" dirty="0">
                <a:effectLst/>
                <a:latin typeface="Calibri" panose="020F0502020204030204" pitchFamily="34" charset="0"/>
              </a:rPr>
              <a:t>Manage policies — view policy summaries, policy endorsement (also referred to as a mid-term adjustment) which includes coverage changes, renewals and upload policy documents </a:t>
            </a:r>
          </a:p>
          <a:p>
            <a:pPr marL="342900" rtl="0" fontAlgn="ctr">
              <a:spcBef>
                <a:spcPts val="0"/>
              </a:spcBef>
              <a:spcAft>
                <a:spcPts val="0"/>
              </a:spcAft>
              <a:buFont typeface="Arial" panose="020B0604020202020204" pitchFamily="34" charset="0"/>
              <a:buChar char="•"/>
            </a:pPr>
            <a:r>
              <a:rPr lang="en-US" sz="1800" dirty="0">
                <a:effectLst/>
                <a:latin typeface="Calibri" panose="020F0502020204030204" pitchFamily="34" charset="0"/>
              </a:rPr>
              <a:t>Manage agent activities and add notes to document agent- policyholder conversations </a:t>
            </a:r>
          </a:p>
          <a:p>
            <a:pPr marL="342900" rtl="0" fontAlgn="ctr">
              <a:spcBef>
                <a:spcPts val="0"/>
              </a:spcBef>
              <a:spcAft>
                <a:spcPts val="0"/>
              </a:spcAft>
              <a:buFont typeface="Arial" panose="020B0604020202020204" pitchFamily="34" charset="0"/>
              <a:buChar char="•"/>
            </a:pPr>
            <a:r>
              <a:rPr lang="en-US" sz="1800" dirty="0">
                <a:effectLst/>
                <a:latin typeface="Calibri" panose="020F0502020204030204" pitchFamily="34" charset="0"/>
              </a:rPr>
              <a:t>File claims and view a policyholder's claims history </a:t>
            </a:r>
          </a:p>
          <a:p>
            <a:pPr marL="342900" rtl="0" fontAlgn="ctr">
              <a:spcBef>
                <a:spcPts val="0"/>
              </a:spcBef>
              <a:spcAft>
                <a:spcPts val="0"/>
              </a:spcAft>
              <a:buFont typeface="Arial" panose="020B0604020202020204" pitchFamily="34" charset="0"/>
              <a:buChar char="•"/>
            </a:pPr>
            <a:r>
              <a:rPr lang="en-US" sz="1800" dirty="0">
                <a:effectLst/>
                <a:latin typeface="Calibri" panose="020F0502020204030204" pitchFamily="34" charset="0"/>
              </a:rPr>
              <a:t>Use contacts associated with an account for upsell opportunities </a:t>
            </a:r>
          </a:p>
          <a:p>
            <a:endParaRPr lang="en-IN" dirty="0"/>
          </a:p>
        </p:txBody>
      </p:sp>
      <p:sp>
        <p:nvSpPr>
          <p:cNvPr id="4" name="Slide Number Placeholder 3"/>
          <p:cNvSpPr>
            <a:spLocks noGrp="1"/>
          </p:cNvSpPr>
          <p:nvPr>
            <p:ph type="sldNum" sz="quarter" idx="5"/>
          </p:nvPr>
        </p:nvSpPr>
        <p:spPr/>
        <p:txBody>
          <a:bodyPr/>
          <a:lstStyle/>
          <a:p>
            <a:fld id="{5ABF1849-C783-4F45-BDF6-75CB4B4E0564}" type="slidenum">
              <a:rPr lang="en-US" smtClean="0"/>
              <a:t>13</a:t>
            </a:fld>
            <a:endParaRPr lang="en-US"/>
          </a:p>
        </p:txBody>
      </p:sp>
    </p:spTree>
    <p:extLst>
      <p:ext uri="{BB962C8B-B14F-4D97-AF65-F5344CB8AC3E}">
        <p14:creationId xmlns:p14="http://schemas.microsoft.com/office/powerpoint/2010/main" val="62617046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Cover Slide">
    <p:bg>
      <p:bgPr>
        <a:gradFill flip="none" rotWithShape="1">
          <a:gsLst>
            <a:gs pos="66000">
              <a:schemeClr val="accent1"/>
            </a:gs>
            <a:gs pos="0">
              <a:schemeClr val="accent3"/>
            </a:gs>
          </a:gsLst>
          <a:lin ang="13500000" scaled="1"/>
          <a:tileRect/>
        </a:gradFill>
        <a:effectLst/>
      </p:bgPr>
    </p:bg>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E355E128-3976-D54B-8CB4-188AFAC60306}"/>
              </a:ext>
            </a:extLst>
          </p:cNvPr>
          <p:cNvSpPr>
            <a:spLocks noGrp="1"/>
          </p:cNvSpPr>
          <p:nvPr>
            <p:ph type="ctrTitle" hasCustomPrompt="1"/>
          </p:nvPr>
        </p:nvSpPr>
        <p:spPr bwMode="white">
          <a:xfrm>
            <a:off x="414163" y="1561267"/>
            <a:ext cx="8348837" cy="1107996"/>
          </a:xfrm>
        </p:spPr>
        <p:txBody>
          <a:bodyPr wrap="square" anchor="b" anchorCtr="0">
            <a:spAutoFit/>
          </a:bodyPr>
          <a:lstStyle>
            <a:lvl1pPr algn="l">
              <a:defRPr sz="4000" b="1" i="0">
                <a:solidFill>
                  <a:schemeClr val="bg1"/>
                </a:solidFill>
                <a:latin typeface="Arial" panose="020B0604020202020204" pitchFamily="34" charset="0"/>
                <a:cs typeface="Arial" panose="020B0604020202020204" pitchFamily="34" charset="0"/>
              </a:defRPr>
            </a:lvl1pPr>
          </a:lstStyle>
          <a:p>
            <a:pPr lvl="0"/>
            <a:br>
              <a:rPr lang="en-US" dirty="0"/>
            </a:br>
            <a:r>
              <a:rPr lang="en-US" dirty="0"/>
              <a:t>Title Goes Here</a:t>
            </a:r>
          </a:p>
        </p:txBody>
      </p:sp>
      <p:cxnSp>
        <p:nvCxnSpPr>
          <p:cNvPr id="17" name="Straight Connector 16">
            <a:extLst>
              <a:ext uri="{FF2B5EF4-FFF2-40B4-BE49-F238E27FC236}">
                <a16:creationId xmlns:a16="http://schemas.microsoft.com/office/drawing/2014/main" id="{0B09602A-3D3C-C044-8D3B-591771500E32}"/>
              </a:ext>
            </a:extLst>
          </p:cNvPr>
          <p:cNvCxnSpPr>
            <a:cxnSpLocks/>
          </p:cNvCxnSpPr>
          <p:nvPr/>
        </p:nvCxnSpPr>
        <p:spPr bwMode="white">
          <a:xfrm flipH="1">
            <a:off x="392897" y="3365738"/>
            <a:ext cx="2169460" cy="0"/>
          </a:xfrm>
          <a:prstGeom prst="line">
            <a:avLst/>
          </a:prstGeom>
          <a:ln w="9525">
            <a:solidFill>
              <a:schemeClr val="accent4"/>
            </a:solidFill>
          </a:ln>
        </p:spPr>
        <p:style>
          <a:lnRef idx="1">
            <a:schemeClr val="accent1"/>
          </a:lnRef>
          <a:fillRef idx="0">
            <a:schemeClr val="accent1"/>
          </a:fillRef>
          <a:effectRef idx="0">
            <a:schemeClr val="accent1"/>
          </a:effectRef>
          <a:fontRef idx="minor">
            <a:schemeClr val="tx1"/>
          </a:fontRef>
        </p:style>
      </p:cxnSp>
      <p:sp>
        <p:nvSpPr>
          <p:cNvPr id="18" name="Text Placeholder 6">
            <a:extLst>
              <a:ext uri="{FF2B5EF4-FFF2-40B4-BE49-F238E27FC236}">
                <a16:creationId xmlns:a16="http://schemas.microsoft.com/office/drawing/2014/main" id="{7EFC0216-CC29-8049-971C-0588BD188ED6}"/>
              </a:ext>
            </a:extLst>
          </p:cNvPr>
          <p:cNvSpPr>
            <a:spLocks noGrp="1"/>
          </p:cNvSpPr>
          <p:nvPr>
            <p:ph type="body" sz="quarter" idx="12" hasCustomPrompt="1"/>
          </p:nvPr>
        </p:nvSpPr>
        <p:spPr>
          <a:xfrm>
            <a:off x="414163" y="2730312"/>
            <a:ext cx="8327698" cy="406477"/>
          </a:xfrm>
        </p:spPr>
        <p:txBody>
          <a:bodyPr anchor="ctr" anchorCtr="0">
            <a:noAutofit/>
          </a:bodyPr>
          <a:lstStyle>
            <a:lvl1pPr marL="0" indent="0">
              <a:buFont typeface="Arial" panose="020B0604020202020204" pitchFamily="34" charset="0"/>
              <a:buNone/>
              <a:defRPr sz="2000">
                <a:solidFill>
                  <a:schemeClr val="bg1"/>
                </a:solidFill>
              </a:defRPr>
            </a:lvl1pPr>
            <a:lvl2pPr marL="0" indent="0">
              <a:buNone/>
              <a:defRPr>
                <a:solidFill>
                  <a:schemeClr val="bg2"/>
                </a:solidFill>
              </a:defRPr>
            </a:lvl2pPr>
            <a:lvl3pPr marL="228600" indent="0">
              <a:buNone/>
              <a:defRPr/>
            </a:lvl3pPr>
          </a:lstStyle>
          <a:p>
            <a:pPr lvl="0"/>
            <a:r>
              <a:rPr lang="en-US" dirty="0"/>
              <a:t>Speaker’s Full Name or Subtitle</a:t>
            </a:r>
          </a:p>
        </p:txBody>
      </p:sp>
      <p:sp>
        <p:nvSpPr>
          <p:cNvPr id="19" name="Text Placeholder 20">
            <a:extLst>
              <a:ext uri="{FF2B5EF4-FFF2-40B4-BE49-F238E27FC236}">
                <a16:creationId xmlns:a16="http://schemas.microsoft.com/office/drawing/2014/main" id="{BB16F16B-768F-984C-A591-9BB9760A963B}"/>
              </a:ext>
            </a:extLst>
          </p:cNvPr>
          <p:cNvSpPr>
            <a:spLocks noGrp="1"/>
          </p:cNvSpPr>
          <p:nvPr>
            <p:ph type="body" sz="quarter" idx="13" hasCustomPrompt="1"/>
          </p:nvPr>
        </p:nvSpPr>
        <p:spPr>
          <a:xfrm>
            <a:off x="414163" y="3485244"/>
            <a:ext cx="8324523" cy="254000"/>
          </a:xfrm>
        </p:spPr>
        <p:txBody>
          <a:bodyPr anchor="ctr" anchorCtr="0">
            <a:normAutofit/>
          </a:bodyPr>
          <a:lstStyle>
            <a:lvl1pPr>
              <a:defRPr sz="1600">
                <a:solidFill>
                  <a:schemeClr val="accent4"/>
                </a:solidFill>
              </a:defRPr>
            </a:lvl1pPr>
          </a:lstStyle>
          <a:p>
            <a:r>
              <a:rPr lang="en-US" dirty="0"/>
              <a:t>Speaker title and/or date</a:t>
            </a:r>
          </a:p>
        </p:txBody>
      </p:sp>
      <p:pic>
        <p:nvPicPr>
          <p:cNvPr id="20" name="Picture 19">
            <a:extLst>
              <a:ext uri="{FF2B5EF4-FFF2-40B4-BE49-F238E27FC236}">
                <a16:creationId xmlns:a16="http://schemas.microsoft.com/office/drawing/2014/main" id="{41D0A58E-F413-134E-B7FA-239403A9526F}"/>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444119" y="382876"/>
            <a:ext cx="2624563" cy="558418"/>
          </a:xfrm>
          <a:prstGeom prst="rect">
            <a:avLst/>
          </a:prstGeom>
        </p:spPr>
      </p:pic>
      <p:sp>
        <p:nvSpPr>
          <p:cNvPr id="8" name="Footer Placeholder 8">
            <a:extLst>
              <a:ext uri="{FF2B5EF4-FFF2-40B4-BE49-F238E27FC236}">
                <a16:creationId xmlns:a16="http://schemas.microsoft.com/office/drawing/2014/main" id="{81672A8D-4DB7-8348-A169-64D8EC326CDA}"/>
              </a:ext>
            </a:extLst>
          </p:cNvPr>
          <p:cNvSpPr>
            <a:spLocks noGrp="1"/>
          </p:cNvSpPr>
          <p:nvPr>
            <p:ph type="ftr" sz="quarter" idx="3"/>
          </p:nvPr>
        </p:nvSpPr>
        <p:spPr>
          <a:xfrm>
            <a:off x="381000" y="4695411"/>
            <a:ext cx="4572000" cy="187241"/>
          </a:xfrm>
          <a:prstGeom prst="rect">
            <a:avLst/>
          </a:prstGeom>
        </p:spPr>
        <p:txBody>
          <a:bodyPr vert="horz" lIns="0" tIns="0" rIns="0" bIns="0" rtlCol="0" anchor="b" anchorCtr="0"/>
          <a:lstStyle>
            <a:lvl1pPr algn="l">
              <a:defRPr sz="800">
                <a:solidFill>
                  <a:schemeClr val="bg2"/>
                </a:solidFill>
                <a:latin typeface="Arial" panose="020B0604020202020204" pitchFamily="34" charset="0"/>
                <a:cs typeface="Arial" panose="020B0604020202020204" pitchFamily="34" charset="0"/>
              </a:defRPr>
            </a:lvl1pPr>
            <a:lvl2pPr marL="0" indent="0">
              <a:defRPr sz="750"/>
            </a:lvl2pPr>
            <a:lvl3pPr marL="0" indent="0">
              <a:defRPr sz="750"/>
            </a:lvl3pPr>
            <a:lvl4pPr marL="0" indent="0">
              <a:defRPr sz="750"/>
            </a:lvl4pPr>
            <a:lvl5pPr marL="0" indent="0">
              <a:defRPr sz="750"/>
            </a:lvl5pPr>
            <a:lvl6pPr marL="0" indent="0">
              <a:defRPr sz="750"/>
            </a:lvl6pPr>
            <a:lvl7pPr marL="0" indent="0">
              <a:defRPr sz="750"/>
            </a:lvl7pPr>
            <a:lvl8pPr marL="0" indent="0">
              <a:defRPr sz="750"/>
            </a:lvl8pPr>
            <a:lvl9pPr marL="0" indent="0">
              <a:defRPr sz="750"/>
            </a:lvl9pPr>
          </a:lstStyle>
          <a:p>
            <a:endParaRPr lang="en-US"/>
          </a:p>
        </p:txBody>
      </p:sp>
    </p:spTree>
    <p:extLst>
      <p:ext uri="{BB962C8B-B14F-4D97-AF65-F5344CB8AC3E}">
        <p14:creationId xmlns:p14="http://schemas.microsoft.com/office/powerpoint/2010/main" val="22640355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Blue Gradient Cover Double + Client Logo_Double">
    <p:bg>
      <p:bgPr>
        <a:gradFill flip="none" rotWithShape="1">
          <a:gsLst>
            <a:gs pos="66000">
              <a:schemeClr val="accent1"/>
            </a:gs>
            <a:gs pos="0">
              <a:schemeClr val="accent3"/>
            </a:gs>
          </a:gsLst>
          <a:lin ang="13500000" scaled="1"/>
          <a:tileRect/>
        </a:gradFill>
        <a:effectLst/>
      </p:bgPr>
    </p:bg>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3A90430C-755F-CC48-B69D-C7B5FE58167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25457" y="382876"/>
            <a:ext cx="2624563" cy="558418"/>
          </a:xfrm>
          <a:prstGeom prst="rect">
            <a:avLst/>
          </a:prstGeom>
        </p:spPr>
      </p:pic>
      <p:sp>
        <p:nvSpPr>
          <p:cNvPr id="23" name="Picture Placeholder 3">
            <a:extLst>
              <a:ext uri="{FF2B5EF4-FFF2-40B4-BE49-F238E27FC236}">
                <a16:creationId xmlns:a16="http://schemas.microsoft.com/office/drawing/2014/main" id="{2A8B2F9B-A651-3F4E-8B67-3E1B494E2A0B}"/>
              </a:ext>
            </a:extLst>
          </p:cNvPr>
          <p:cNvSpPr>
            <a:spLocks noGrp="1"/>
          </p:cNvSpPr>
          <p:nvPr>
            <p:ph type="pic" sz="quarter" idx="14" hasCustomPrompt="1"/>
          </p:nvPr>
        </p:nvSpPr>
        <p:spPr>
          <a:xfrm>
            <a:off x="3514013" y="306715"/>
            <a:ext cx="2777457" cy="614363"/>
          </a:xfrm>
          <a:noFill/>
        </p:spPr>
        <p:txBody>
          <a:bodyPr anchor="ctr" anchorCtr="0"/>
          <a:lstStyle>
            <a:lvl1pPr algn="ctr">
              <a:defRPr>
                <a:solidFill>
                  <a:schemeClr val="bg1"/>
                </a:solidFill>
              </a:defRPr>
            </a:lvl1pPr>
          </a:lstStyle>
          <a:p>
            <a:r>
              <a:rPr lang="en-US" dirty="0"/>
              <a:t>Insert Client or Partner Logo Here</a:t>
            </a:r>
          </a:p>
        </p:txBody>
      </p:sp>
      <p:sp>
        <p:nvSpPr>
          <p:cNvPr id="9" name="Title 1">
            <a:extLst>
              <a:ext uri="{FF2B5EF4-FFF2-40B4-BE49-F238E27FC236}">
                <a16:creationId xmlns:a16="http://schemas.microsoft.com/office/drawing/2014/main" id="{A7FD6EC7-574A-D447-8D14-F23F7EC6F819}"/>
              </a:ext>
            </a:extLst>
          </p:cNvPr>
          <p:cNvSpPr>
            <a:spLocks noGrp="1"/>
          </p:cNvSpPr>
          <p:nvPr>
            <p:ph type="ctrTitle" hasCustomPrompt="1"/>
          </p:nvPr>
        </p:nvSpPr>
        <p:spPr bwMode="white">
          <a:xfrm>
            <a:off x="414163" y="1561267"/>
            <a:ext cx="8348837" cy="1107996"/>
          </a:xfrm>
        </p:spPr>
        <p:txBody>
          <a:bodyPr wrap="square" anchor="ctr" anchorCtr="0">
            <a:spAutoFit/>
          </a:bodyPr>
          <a:lstStyle>
            <a:lvl1pPr algn="l">
              <a:defRPr sz="4000" b="1" i="0">
                <a:solidFill>
                  <a:schemeClr val="bg1"/>
                </a:solidFill>
                <a:latin typeface="Arial" panose="020B0604020202020204" pitchFamily="34" charset="0"/>
                <a:cs typeface="Arial" panose="020B0604020202020204" pitchFamily="34" charset="0"/>
              </a:defRPr>
            </a:lvl1pPr>
          </a:lstStyle>
          <a:p>
            <a:pPr lvl="0"/>
            <a:r>
              <a:rPr lang="en-US" dirty="0"/>
              <a:t>Double Line Title Here</a:t>
            </a:r>
            <a:br>
              <a:rPr lang="en-US" dirty="0"/>
            </a:br>
            <a:r>
              <a:rPr lang="en-US" dirty="0"/>
              <a:t>Double Line Title Here</a:t>
            </a:r>
          </a:p>
        </p:txBody>
      </p:sp>
      <p:cxnSp>
        <p:nvCxnSpPr>
          <p:cNvPr id="10" name="Straight Connector 9">
            <a:extLst>
              <a:ext uri="{FF2B5EF4-FFF2-40B4-BE49-F238E27FC236}">
                <a16:creationId xmlns:a16="http://schemas.microsoft.com/office/drawing/2014/main" id="{B21861E9-BDB1-744A-AB6C-6D5ABCB7AE12}"/>
              </a:ext>
            </a:extLst>
          </p:cNvPr>
          <p:cNvCxnSpPr>
            <a:cxnSpLocks/>
          </p:cNvCxnSpPr>
          <p:nvPr/>
        </p:nvCxnSpPr>
        <p:spPr bwMode="white">
          <a:xfrm flipH="1">
            <a:off x="392897" y="3365738"/>
            <a:ext cx="2169460" cy="0"/>
          </a:xfrm>
          <a:prstGeom prst="line">
            <a:avLst/>
          </a:prstGeom>
          <a:ln w="9525">
            <a:solidFill>
              <a:schemeClr val="accent4"/>
            </a:solidFill>
          </a:ln>
        </p:spPr>
        <p:style>
          <a:lnRef idx="1">
            <a:schemeClr val="accent1"/>
          </a:lnRef>
          <a:fillRef idx="0">
            <a:schemeClr val="accent1"/>
          </a:fillRef>
          <a:effectRef idx="0">
            <a:schemeClr val="accent1"/>
          </a:effectRef>
          <a:fontRef idx="minor">
            <a:schemeClr val="tx1"/>
          </a:fontRef>
        </p:style>
      </p:cxnSp>
      <p:sp>
        <p:nvSpPr>
          <p:cNvPr id="11" name="Text Placeholder 6">
            <a:extLst>
              <a:ext uri="{FF2B5EF4-FFF2-40B4-BE49-F238E27FC236}">
                <a16:creationId xmlns:a16="http://schemas.microsoft.com/office/drawing/2014/main" id="{5BDD266F-DC19-6041-AB55-46A421EDB633}"/>
              </a:ext>
            </a:extLst>
          </p:cNvPr>
          <p:cNvSpPr>
            <a:spLocks noGrp="1"/>
          </p:cNvSpPr>
          <p:nvPr>
            <p:ph type="body" sz="quarter" idx="12" hasCustomPrompt="1"/>
          </p:nvPr>
        </p:nvSpPr>
        <p:spPr>
          <a:xfrm>
            <a:off x="414163" y="2730312"/>
            <a:ext cx="8327698" cy="406477"/>
          </a:xfrm>
        </p:spPr>
        <p:txBody>
          <a:bodyPr anchor="ctr" anchorCtr="0">
            <a:noAutofit/>
          </a:bodyPr>
          <a:lstStyle>
            <a:lvl1pPr marL="0" indent="0">
              <a:buFont typeface="Arial" panose="020B0604020202020204" pitchFamily="34" charset="0"/>
              <a:buNone/>
              <a:defRPr sz="2000">
                <a:solidFill>
                  <a:schemeClr val="bg1"/>
                </a:solidFill>
              </a:defRPr>
            </a:lvl1pPr>
            <a:lvl2pPr marL="0" indent="0">
              <a:buNone/>
              <a:defRPr>
                <a:solidFill>
                  <a:schemeClr val="bg2"/>
                </a:solidFill>
              </a:defRPr>
            </a:lvl2pPr>
            <a:lvl3pPr marL="228600" indent="0">
              <a:buNone/>
              <a:defRPr/>
            </a:lvl3pPr>
          </a:lstStyle>
          <a:p>
            <a:pPr lvl="0"/>
            <a:r>
              <a:rPr lang="en-US" dirty="0"/>
              <a:t>Speaker’s Full Name or Subtitle</a:t>
            </a:r>
          </a:p>
        </p:txBody>
      </p:sp>
      <p:sp>
        <p:nvSpPr>
          <p:cNvPr id="13" name="Text Placeholder 20">
            <a:extLst>
              <a:ext uri="{FF2B5EF4-FFF2-40B4-BE49-F238E27FC236}">
                <a16:creationId xmlns:a16="http://schemas.microsoft.com/office/drawing/2014/main" id="{04D6F6F8-C665-8C49-8B1B-AEE354F16BC4}"/>
              </a:ext>
            </a:extLst>
          </p:cNvPr>
          <p:cNvSpPr>
            <a:spLocks noGrp="1"/>
          </p:cNvSpPr>
          <p:nvPr>
            <p:ph type="body" sz="quarter" idx="13" hasCustomPrompt="1"/>
          </p:nvPr>
        </p:nvSpPr>
        <p:spPr>
          <a:xfrm>
            <a:off x="414163" y="3485244"/>
            <a:ext cx="8324523" cy="254000"/>
          </a:xfrm>
        </p:spPr>
        <p:txBody>
          <a:bodyPr anchor="ctr" anchorCtr="0">
            <a:normAutofit/>
          </a:bodyPr>
          <a:lstStyle>
            <a:lvl1pPr>
              <a:defRPr sz="1600">
                <a:solidFill>
                  <a:schemeClr val="accent4"/>
                </a:solidFill>
              </a:defRPr>
            </a:lvl1pPr>
          </a:lstStyle>
          <a:p>
            <a:r>
              <a:rPr lang="en-US" dirty="0"/>
              <a:t>Speaker title and/or date</a:t>
            </a:r>
          </a:p>
        </p:txBody>
      </p:sp>
      <p:sp>
        <p:nvSpPr>
          <p:cNvPr id="14" name="Footer Placeholder 8">
            <a:extLst>
              <a:ext uri="{FF2B5EF4-FFF2-40B4-BE49-F238E27FC236}">
                <a16:creationId xmlns:a16="http://schemas.microsoft.com/office/drawing/2014/main" id="{E6C5299D-07B1-D544-A185-7F1BEB9DFB57}"/>
              </a:ext>
            </a:extLst>
          </p:cNvPr>
          <p:cNvSpPr>
            <a:spLocks noGrp="1"/>
          </p:cNvSpPr>
          <p:nvPr>
            <p:ph type="ftr" sz="quarter" idx="3"/>
          </p:nvPr>
        </p:nvSpPr>
        <p:spPr>
          <a:xfrm>
            <a:off x="381000" y="4695411"/>
            <a:ext cx="4572000" cy="187241"/>
          </a:xfrm>
          <a:prstGeom prst="rect">
            <a:avLst/>
          </a:prstGeom>
        </p:spPr>
        <p:txBody>
          <a:bodyPr vert="horz" lIns="0" tIns="0" rIns="0" bIns="0" rtlCol="0" anchor="b" anchorCtr="0"/>
          <a:lstStyle>
            <a:lvl1pPr algn="l">
              <a:defRPr sz="800">
                <a:solidFill>
                  <a:schemeClr val="bg2"/>
                </a:solidFill>
                <a:latin typeface="Arial" panose="020B0604020202020204" pitchFamily="34" charset="0"/>
                <a:cs typeface="Arial" panose="020B0604020202020204" pitchFamily="34" charset="0"/>
              </a:defRPr>
            </a:lvl1pPr>
            <a:lvl2pPr marL="0" indent="0">
              <a:defRPr sz="750"/>
            </a:lvl2pPr>
            <a:lvl3pPr marL="0" indent="0">
              <a:defRPr sz="750"/>
            </a:lvl3pPr>
            <a:lvl4pPr marL="0" indent="0">
              <a:defRPr sz="750"/>
            </a:lvl4pPr>
            <a:lvl5pPr marL="0" indent="0">
              <a:defRPr sz="750"/>
            </a:lvl5pPr>
            <a:lvl6pPr marL="0" indent="0">
              <a:defRPr sz="750"/>
            </a:lvl6pPr>
            <a:lvl7pPr marL="0" indent="0">
              <a:defRPr sz="750"/>
            </a:lvl7pPr>
            <a:lvl8pPr marL="0" indent="0">
              <a:defRPr sz="750"/>
            </a:lvl8pPr>
            <a:lvl9pPr marL="0" indent="0">
              <a:defRPr sz="750"/>
            </a:lvl9pPr>
          </a:lstStyle>
          <a:p>
            <a:endParaRPr lang="en-US"/>
          </a:p>
        </p:txBody>
      </p:sp>
    </p:spTree>
    <p:extLst>
      <p:ext uri="{BB962C8B-B14F-4D97-AF65-F5344CB8AC3E}">
        <p14:creationId xmlns:p14="http://schemas.microsoft.com/office/powerpoint/2010/main" val="6892236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Agenda Sl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DC19695-391B-DA44-A38A-0745805811B8}"/>
              </a:ext>
            </a:extLst>
          </p:cNvPr>
          <p:cNvSpPr/>
          <p:nvPr/>
        </p:nvSpPr>
        <p:spPr>
          <a:xfrm>
            <a:off x="0" y="0"/>
            <a:ext cx="9144000" cy="5143500"/>
          </a:xfrm>
          <a:prstGeom prst="rect">
            <a:avLst/>
          </a:prstGeom>
          <a:gradFill flip="none" rotWithShape="1">
            <a:gsLst>
              <a:gs pos="65000">
                <a:schemeClr val="accent1"/>
              </a:gs>
              <a:gs pos="0">
                <a:schemeClr val="accent3"/>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7C15AA5-70F9-0B45-8147-A29FFDCDCFC0}"/>
              </a:ext>
            </a:extLst>
          </p:cNvPr>
          <p:cNvSpPr>
            <a:spLocks noGrp="1"/>
          </p:cNvSpPr>
          <p:nvPr>
            <p:ph type="title"/>
          </p:nvPr>
        </p:nvSpPr>
        <p:spPr>
          <a:xfrm>
            <a:off x="384048" y="274321"/>
            <a:ext cx="8378952" cy="621030"/>
          </a:xfrm>
        </p:spPr>
        <p:txBody>
          <a:bodyPr wrap="none">
            <a:noAutofit/>
          </a:bodyPr>
          <a:lstStyle>
            <a:lvl1pPr>
              <a:defRPr sz="2400">
                <a:solidFill>
                  <a:schemeClr val="bg1"/>
                </a:solidFill>
              </a:defRPr>
            </a:lvl1pPr>
          </a:lstStyle>
          <a:p>
            <a:r>
              <a:rPr lang="en-US"/>
              <a:t>Click to edit Master title style</a:t>
            </a:r>
            <a:endParaRPr lang="en-US" dirty="0"/>
          </a:p>
        </p:txBody>
      </p:sp>
      <p:sp>
        <p:nvSpPr>
          <p:cNvPr id="8" name="Footer Placeholder 8">
            <a:extLst>
              <a:ext uri="{FF2B5EF4-FFF2-40B4-BE49-F238E27FC236}">
                <a16:creationId xmlns:a16="http://schemas.microsoft.com/office/drawing/2014/main" id="{8C855543-B1C8-B946-B60D-4C04E3A855E7}"/>
              </a:ext>
            </a:extLst>
          </p:cNvPr>
          <p:cNvSpPr>
            <a:spLocks noGrp="1"/>
          </p:cNvSpPr>
          <p:nvPr>
            <p:ph type="ftr" sz="quarter" idx="3"/>
          </p:nvPr>
        </p:nvSpPr>
        <p:spPr>
          <a:xfrm>
            <a:off x="660386" y="4695411"/>
            <a:ext cx="4572000" cy="187241"/>
          </a:xfrm>
          <a:prstGeom prst="rect">
            <a:avLst/>
          </a:prstGeom>
        </p:spPr>
        <p:txBody>
          <a:bodyPr vert="horz" lIns="0" tIns="0" rIns="0" bIns="0" rtlCol="0" anchor="b" anchorCtr="0"/>
          <a:lstStyle>
            <a:lvl1pPr algn="l">
              <a:defRPr sz="800">
                <a:solidFill>
                  <a:schemeClr val="bg1"/>
                </a:solidFill>
                <a:latin typeface="Arial" panose="020B0604020202020204" pitchFamily="34" charset="0"/>
                <a:cs typeface="Arial" panose="020B0604020202020204" pitchFamily="34" charset="0"/>
              </a:defRPr>
            </a:lvl1pPr>
            <a:lvl2pPr marL="0" indent="0">
              <a:defRPr sz="750"/>
            </a:lvl2pPr>
            <a:lvl3pPr marL="0" indent="0">
              <a:defRPr sz="750"/>
            </a:lvl3pPr>
            <a:lvl4pPr marL="0" indent="0">
              <a:defRPr sz="750"/>
            </a:lvl4pPr>
            <a:lvl5pPr marL="0" indent="0">
              <a:defRPr sz="750"/>
            </a:lvl5pPr>
            <a:lvl6pPr marL="0" indent="0">
              <a:defRPr sz="750"/>
            </a:lvl6pPr>
            <a:lvl7pPr marL="0" indent="0">
              <a:defRPr sz="750"/>
            </a:lvl7pPr>
            <a:lvl8pPr marL="0" indent="0">
              <a:defRPr sz="750"/>
            </a:lvl8pPr>
            <a:lvl9pPr marL="0" indent="0">
              <a:defRPr sz="750"/>
            </a:lvl9pPr>
          </a:lstStyle>
          <a:p>
            <a:endParaRPr lang="en-US"/>
          </a:p>
        </p:txBody>
      </p:sp>
      <p:sp>
        <p:nvSpPr>
          <p:cNvPr id="9" name="Slide Number Placeholder 9">
            <a:extLst>
              <a:ext uri="{FF2B5EF4-FFF2-40B4-BE49-F238E27FC236}">
                <a16:creationId xmlns:a16="http://schemas.microsoft.com/office/drawing/2014/main" id="{740C1DF7-CAE5-ED40-B1C3-1FB1E0F74AA4}"/>
              </a:ext>
            </a:extLst>
          </p:cNvPr>
          <p:cNvSpPr>
            <a:spLocks noGrp="1"/>
          </p:cNvSpPr>
          <p:nvPr>
            <p:ph type="sldNum" sz="quarter" idx="4"/>
          </p:nvPr>
        </p:nvSpPr>
        <p:spPr>
          <a:xfrm>
            <a:off x="385100" y="4759541"/>
            <a:ext cx="228600" cy="123111"/>
          </a:xfrm>
          <a:prstGeom prst="rect">
            <a:avLst/>
          </a:prstGeom>
        </p:spPr>
        <p:txBody>
          <a:bodyPr vert="horz" lIns="0" tIns="0" rIns="0" bIns="0" rtlCol="0" anchor="b" anchorCtr="0">
            <a:spAutoFit/>
          </a:bodyPr>
          <a:lstStyle>
            <a:lvl1pPr algn="l">
              <a:defRPr sz="800" b="1">
                <a:solidFill>
                  <a:schemeClr val="bg1"/>
                </a:solidFill>
                <a:latin typeface="Arial" panose="020B0604020202020204" pitchFamily="34" charset="0"/>
                <a:cs typeface="Arial" panose="020B0604020202020204" pitchFamily="34" charset="0"/>
              </a:defRPr>
            </a:lvl1pPr>
          </a:lstStyle>
          <a:p>
            <a:fld id="{BD621C08-667F-4873-9BAA-E6E5DE97E8B2}" type="slidenum">
              <a:rPr lang="en-US" smtClean="0"/>
              <a:t>‹#›</a:t>
            </a:fld>
            <a:endParaRPr lang="en-US"/>
          </a:p>
        </p:txBody>
      </p:sp>
      <p:pic>
        <p:nvPicPr>
          <p:cNvPr id="15" name="Picture 14">
            <a:extLst>
              <a:ext uri="{FF2B5EF4-FFF2-40B4-BE49-F238E27FC236}">
                <a16:creationId xmlns:a16="http://schemas.microsoft.com/office/drawing/2014/main" id="{F70F4A04-9F09-BC4C-BCD8-015E0BC0878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7734300" y="4751509"/>
            <a:ext cx="1029775" cy="221011"/>
          </a:xfrm>
          <a:prstGeom prst="rect">
            <a:avLst/>
          </a:prstGeom>
        </p:spPr>
      </p:pic>
      <p:sp>
        <p:nvSpPr>
          <p:cNvPr id="18" name="Content Placeholder 2">
            <a:extLst>
              <a:ext uri="{FF2B5EF4-FFF2-40B4-BE49-F238E27FC236}">
                <a16:creationId xmlns:a16="http://schemas.microsoft.com/office/drawing/2014/main" id="{FAEC6B79-D329-DE46-B777-F072288C8C0F}"/>
              </a:ext>
            </a:extLst>
          </p:cNvPr>
          <p:cNvSpPr>
            <a:spLocks noGrp="1"/>
          </p:cNvSpPr>
          <p:nvPr>
            <p:ph idx="1" hasCustomPrompt="1"/>
          </p:nvPr>
        </p:nvSpPr>
        <p:spPr>
          <a:xfrm>
            <a:off x="377952" y="1111401"/>
            <a:ext cx="8385048" cy="3319272"/>
          </a:xfrm>
          <a:prstGeom prst="rect">
            <a:avLst/>
          </a:prstGeom>
        </p:spPr>
        <p:txBody>
          <a:bodyPr vert="horz" lIns="0" tIns="0" rIns="0" bIns="0" rtlCol="0">
            <a:normAutofit/>
          </a:bodyPr>
          <a:lstStyle>
            <a:lvl1pPr marL="283464" indent="-283464">
              <a:buFont typeface="+mj-lt"/>
              <a:buAutoNum type="arabicPeriod"/>
              <a:defRPr>
                <a:solidFill>
                  <a:schemeClr val="bg1"/>
                </a:solidFill>
              </a:defRPr>
            </a:lvl1pPr>
            <a:lvl2pPr marL="0" indent="0">
              <a:buNone/>
              <a:defRPr lang="en-US" sz="1400" baseline="0" noProof="0" dirty="0">
                <a:solidFill>
                  <a:schemeClr val="bg1"/>
                </a:solidFill>
              </a:defRPr>
            </a:lvl2pPr>
            <a:lvl3pPr marL="0" indent="0">
              <a:spcBef>
                <a:spcPts val="600"/>
              </a:spcBef>
              <a:buNone/>
              <a:defRPr sz="1400">
                <a:solidFill>
                  <a:schemeClr val="bg1"/>
                </a:solidFill>
              </a:defRPr>
            </a:lvl3pPr>
            <a:lvl4pPr marL="0" indent="0">
              <a:spcBef>
                <a:spcPts val="600"/>
              </a:spcBef>
              <a:buNone/>
              <a:defRPr sz="1400">
                <a:solidFill>
                  <a:schemeClr val="bg1"/>
                </a:solidFill>
              </a:defRPr>
            </a:lvl4pPr>
            <a:lvl5pPr marL="0" indent="0">
              <a:spcBef>
                <a:spcPts val="600"/>
              </a:spcBef>
              <a:buNone/>
              <a:defRPr sz="1400">
                <a:solidFill>
                  <a:schemeClr val="bg1"/>
                </a:solidFill>
              </a:defRPr>
            </a:lvl5pPr>
            <a:lvl6pPr marL="0" indent="0">
              <a:lnSpc>
                <a:spcPct val="100000"/>
              </a:lnSpc>
              <a:spcBef>
                <a:spcPts val="600"/>
              </a:spcBef>
              <a:buNone/>
              <a:defRPr sz="1400">
                <a:solidFill>
                  <a:schemeClr val="bg1"/>
                </a:solidFill>
              </a:defRPr>
            </a:lvl6pPr>
            <a:lvl7pPr marL="0" indent="0">
              <a:spcBef>
                <a:spcPts val="600"/>
              </a:spcBef>
              <a:buNone/>
              <a:defRPr sz="1400">
                <a:solidFill>
                  <a:schemeClr val="bg1"/>
                </a:solidFill>
              </a:defRPr>
            </a:lvl7pPr>
            <a:lvl8pPr marL="0" indent="0">
              <a:lnSpc>
                <a:spcPct val="100000"/>
              </a:lnSpc>
              <a:spcBef>
                <a:spcPts val="600"/>
              </a:spcBef>
              <a:buNone/>
              <a:defRPr sz="1400">
                <a:solidFill>
                  <a:schemeClr val="bg1"/>
                </a:solidFill>
              </a:defRPr>
            </a:lvl8pPr>
            <a:lvl9pPr marL="0" indent="0">
              <a:lnSpc>
                <a:spcPct val="100000"/>
              </a:lnSpc>
              <a:spcBef>
                <a:spcPts val="600"/>
              </a:spcBef>
              <a:buNone/>
              <a:defRPr sz="1400">
                <a:solidFill>
                  <a:schemeClr val="bg1"/>
                </a:solidFill>
              </a:defRPr>
            </a:lvl9pPr>
          </a:lstStyle>
          <a:p>
            <a:pPr lvl="0"/>
            <a:r>
              <a:rPr lang="en-US" dirty="0"/>
              <a:t>Numbered text</a:t>
            </a:r>
          </a:p>
          <a:p>
            <a:pPr lvl="1"/>
            <a:r>
              <a:rPr lang="en-US" dirty="0"/>
              <a:t>Supporting text</a:t>
            </a:r>
          </a:p>
          <a:p>
            <a:pPr lvl="1"/>
            <a:endParaRPr lang="en-US" dirty="0"/>
          </a:p>
          <a:p>
            <a:pPr lvl="0"/>
            <a:r>
              <a:rPr lang="en-US" dirty="0"/>
              <a:t>Numbered text</a:t>
            </a:r>
          </a:p>
          <a:p>
            <a:pPr lvl="1"/>
            <a:r>
              <a:rPr lang="en-US" dirty="0"/>
              <a:t>Supporting text</a:t>
            </a:r>
          </a:p>
          <a:p>
            <a:pPr lvl="1"/>
            <a:endParaRPr lang="en-US" dirty="0"/>
          </a:p>
          <a:p>
            <a:pPr lvl="0"/>
            <a:r>
              <a:rPr lang="en-US" dirty="0"/>
              <a:t>Numbered text</a:t>
            </a:r>
          </a:p>
          <a:p>
            <a:pPr lvl="1"/>
            <a:r>
              <a:rPr lang="en-US" dirty="0"/>
              <a:t>Supporting text</a:t>
            </a:r>
          </a:p>
          <a:p>
            <a:pPr lvl="1"/>
            <a:endParaRPr lang="en-US" dirty="0"/>
          </a:p>
          <a:p>
            <a:pPr lvl="0"/>
            <a:r>
              <a:rPr lang="en-US" dirty="0"/>
              <a:t>Numbered text</a:t>
            </a:r>
          </a:p>
          <a:p>
            <a:pPr lvl="1"/>
            <a:r>
              <a:rPr lang="en-US" dirty="0"/>
              <a:t>Supporting text</a:t>
            </a:r>
          </a:p>
        </p:txBody>
      </p:sp>
    </p:spTree>
    <p:extLst>
      <p:ext uri="{BB962C8B-B14F-4D97-AF65-F5344CB8AC3E}">
        <p14:creationId xmlns:p14="http://schemas.microsoft.com/office/powerpoint/2010/main" val="72625126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1_Main Layout_White Backgroun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15AA5-70F9-0B45-8147-A29FFDCDCFC0}"/>
              </a:ext>
            </a:extLst>
          </p:cNvPr>
          <p:cNvSpPr>
            <a:spLocks noGrp="1"/>
          </p:cNvSpPr>
          <p:nvPr>
            <p:ph type="title"/>
          </p:nvPr>
        </p:nvSpPr>
        <p:spPr>
          <a:xfrm>
            <a:off x="384048" y="274321"/>
            <a:ext cx="8417052" cy="621030"/>
          </a:xfrm>
        </p:spPr>
        <p:txBody>
          <a:bodyPr wrap="none">
            <a:noAutofit/>
          </a:bodyPr>
          <a:lstStyle>
            <a:lvl1pPr>
              <a:defRPr sz="2400"/>
            </a:lvl1pPr>
          </a:lstStyle>
          <a:p>
            <a:r>
              <a:rPr lang="en-US"/>
              <a:t>Click to edit Master title style</a:t>
            </a:r>
            <a:endParaRPr lang="en-US" dirty="0"/>
          </a:p>
        </p:txBody>
      </p:sp>
      <p:sp>
        <p:nvSpPr>
          <p:cNvPr id="10" name="Content Placeholder 9">
            <a:extLst>
              <a:ext uri="{FF2B5EF4-FFF2-40B4-BE49-F238E27FC236}">
                <a16:creationId xmlns:a16="http://schemas.microsoft.com/office/drawing/2014/main" id="{C938DDBF-3A18-FC4C-9433-65FAE5265169}"/>
              </a:ext>
            </a:extLst>
          </p:cNvPr>
          <p:cNvSpPr>
            <a:spLocks noGrp="1"/>
          </p:cNvSpPr>
          <p:nvPr>
            <p:ph sz="quarter" idx="13"/>
          </p:nvPr>
        </p:nvSpPr>
        <p:spPr>
          <a:xfrm>
            <a:off x="381000" y="1162050"/>
            <a:ext cx="8417052" cy="33115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8">
            <a:extLst>
              <a:ext uri="{FF2B5EF4-FFF2-40B4-BE49-F238E27FC236}">
                <a16:creationId xmlns:a16="http://schemas.microsoft.com/office/drawing/2014/main" id="{8C855543-B1C8-B946-B60D-4C04E3A855E7}"/>
              </a:ext>
            </a:extLst>
          </p:cNvPr>
          <p:cNvSpPr>
            <a:spLocks noGrp="1"/>
          </p:cNvSpPr>
          <p:nvPr>
            <p:ph type="ftr" sz="quarter" idx="3"/>
          </p:nvPr>
        </p:nvSpPr>
        <p:spPr>
          <a:xfrm>
            <a:off x="660386" y="4695411"/>
            <a:ext cx="4572000" cy="187241"/>
          </a:xfrm>
          <a:prstGeom prst="rect">
            <a:avLst/>
          </a:prstGeom>
        </p:spPr>
        <p:txBody>
          <a:bodyPr vert="horz" lIns="0" tIns="0" rIns="0" bIns="0" rtlCol="0" anchor="b" anchorCtr="0"/>
          <a:lstStyle>
            <a:lvl1pPr algn="l">
              <a:defRPr sz="800">
                <a:solidFill>
                  <a:schemeClr val="tx1"/>
                </a:solidFill>
                <a:latin typeface="Arial" panose="020B0604020202020204" pitchFamily="34" charset="0"/>
                <a:cs typeface="Arial" panose="020B0604020202020204" pitchFamily="34" charset="0"/>
              </a:defRPr>
            </a:lvl1pPr>
            <a:lvl2pPr marL="0" indent="0">
              <a:defRPr sz="750"/>
            </a:lvl2pPr>
            <a:lvl3pPr marL="0" indent="0">
              <a:defRPr sz="750"/>
            </a:lvl3pPr>
            <a:lvl4pPr marL="0" indent="0">
              <a:defRPr sz="750"/>
            </a:lvl4pPr>
            <a:lvl5pPr marL="0" indent="0">
              <a:defRPr sz="750"/>
            </a:lvl5pPr>
            <a:lvl6pPr marL="0" indent="0">
              <a:defRPr sz="750"/>
            </a:lvl6pPr>
            <a:lvl7pPr marL="0" indent="0">
              <a:defRPr sz="750"/>
            </a:lvl7pPr>
            <a:lvl8pPr marL="0" indent="0">
              <a:defRPr sz="750"/>
            </a:lvl8pPr>
            <a:lvl9pPr marL="0" indent="0">
              <a:defRPr sz="750"/>
            </a:lvl9pPr>
          </a:lstStyle>
          <a:p>
            <a:endParaRPr lang="en-US"/>
          </a:p>
        </p:txBody>
      </p:sp>
      <p:sp>
        <p:nvSpPr>
          <p:cNvPr id="9" name="Slide Number Placeholder 9">
            <a:extLst>
              <a:ext uri="{FF2B5EF4-FFF2-40B4-BE49-F238E27FC236}">
                <a16:creationId xmlns:a16="http://schemas.microsoft.com/office/drawing/2014/main" id="{740C1DF7-CAE5-ED40-B1C3-1FB1E0F74AA4}"/>
              </a:ext>
            </a:extLst>
          </p:cNvPr>
          <p:cNvSpPr>
            <a:spLocks noGrp="1"/>
          </p:cNvSpPr>
          <p:nvPr>
            <p:ph type="sldNum" sz="quarter" idx="4"/>
          </p:nvPr>
        </p:nvSpPr>
        <p:spPr>
          <a:xfrm>
            <a:off x="385100" y="4759541"/>
            <a:ext cx="228600" cy="123111"/>
          </a:xfrm>
          <a:prstGeom prst="rect">
            <a:avLst/>
          </a:prstGeom>
        </p:spPr>
        <p:txBody>
          <a:bodyPr vert="horz" lIns="0" tIns="0" rIns="0" bIns="0" rtlCol="0" anchor="b" anchorCtr="0">
            <a:spAutoFit/>
          </a:bodyPr>
          <a:lstStyle>
            <a:lvl1pPr algn="l">
              <a:defRPr sz="800" b="1">
                <a:solidFill>
                  <a:schemeClr val="tx1"/>
                </a:solidFill>
                <a:latin typeface="Arial" panose="020B0604020202020204" pitchFamily="34" charset="0"/>
                <a:cs typeface="Arial" panose="020B0604020202020204" pitchFamily="34" charset="0"/>
              </a:defRPr>
            </a:lvl1pPr>
          </a:lstStyle>
          <a:p>
            <a:fld id="{BD621C08-667F-4873-9BAA-E6E5DE97E8B2}" type="slidenum">
              <a:rPr lang="en-US" smtClean="0"/>
              <a:t>‹#›</a:t>
            </a:fld>
            <a:endParaRPr lang="en-US"/>
          </a:p>
        </p:txBody>
      </p:sp>
    </p:spTree>
    <p:extLst>
      <p:ext uri="{BB962C8B-B14F-4D97-AF65-F5344CB8AC3E}">
        <p14:creationId xmlns:p14="http://schemas.microsoft.com/office/powerpoint/2010/main" val="253531256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1_2 Column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15AA5-70F9-0B45-8147-A29FFDCDCFC0}"/>
              </a:ext>
            </a:extLst>
          </p:cNvPr>
          <p:cNvSpPr>
            <a:spLocks noGrp="1"/>
          </p:cNvSpPr>
          <p:nvPr>
            <p:ph type="title"/>
          </p:nvPr>
        </p:nvSpPr>
        <p:spPr>
          <a:xfrm>
            <a:off x="384048" y="274321"/>
            <a:ext cx="8417052" cy="621030"/>
          </a:xfrm>
        </p:spPr>
        <p:txBody>
          <a:bodyPr wrap="none">
            <a:noAutofit/>
          </a:bodyPr>
          <a:lstStyle>
            <a:lvl1pPr>
              <a:defRPr sz="2400"/>
            </a:lvl1pPr>
          </a:lstStyle>
          <a:p>
            <a:r>
              <a:rPr lang="en-US"/>
              <a:t>Click to edit Master title style</a:t>
            </a:r>
            <a:endParaRPr lang="en-US" dirty="0"/>
          </a:p>
        </p:txBody>
      </p:sp>
      <p:sp>
        <p:nvSpPr>
          <p:cNvPr id="8" name="Footer Placeholder 8">
            <a:extLst>
              <a:ext uri="{FF2B5EF4-FFF2-40B4-BE49-F238E27FC236}">
                <a16:creationId xmlns:a16="http://schemas.microsoft.com/office/drawing/2014/main" id="{8C855543-B1C8-B946-B60D-4C04E3A855E7}"/>
              </a:ext>
            </a:extLst>
          </p:cNvPr>
          <p:cNvSpPr>
            <a:spLocks noGrp="1"/>
          </p:cNvSpPr>
          <p:nvPr>
            <p:ph type="ftr" sz="quarter" idx="3"/>
          </p:nvPr>
        </p:nvSpPr>
        <p:spPr>
          <a:xfrm>
            <a:off x="660386" y="4695411"/>
            <a:ext cx="4572000" cy="187241"/>
          </a:xfrm>
          <a:prstGeom prst="rect">
            <a:avLst/>
          </a:prstGeom>
        </p:spPr>
        <p:txBody>
          <a:bodyPr vert="horz" lIns="0" tIns="0" rIns="0" bIns="0" rtlCol="0" anchor="b" anchorCtr="0"/>
          <a:lstStyle>
            <a:lvl1pPr algn="l">
              <a:defRPr sz="800">
                <a:solidFill>
                  <a:schemeClr val="tx1"/>
                </a:solidFill>
                <a:latin typeface="Arial" panose="020B0604020202020204" pitchFamily="34" charset="0"/>
                <a:cs typeface="Arial" panose="020B0604020202020204" pitchFamily="34" charset="0"/>
              </a:defRPr>
            </a:lvl1pPr>
            <a:lvl2pPr marL="0" indent="0">
              <a:defRPr sz="750"/>
            </a:lvl2pPr>
            <a:lvl3pPr marL="0" indent="0">
              <a:defRPr sz="750"/>
            </a:lvl3pPr>
            <a:lvl4pPr marL="0" indent="0">
              <a:defRPr sz="750"/>
            </a:lvl4pPr>
            <a:lvl5pPr marL="0" indent="0">
              <a:defRPr sz="750"/>
            </a:lvl5pPr>
            <a:lvl6pPr marL="0" indent="0">
              <a:defRPr sz="750"/>
            </a:lvl6pPr>
            <a:lvl7pPr marL="0" indent="0">
              <a:defRPr sz="750"/>
            </a:lvl7pPr>
            <a:lvl8pPr marL="0" indent="0">
              <a:defRPr sz="750"/>
            </a:lvl8pPr>
            <a:lvl9pPr marL="0" indent="0">
              <a:defRPr sz="750"/>
            </a:lvl9pPr>
          </a:lstStyle>
          <a:p>
            <a:endParaRPr lang="en-US"/>
          </a:p>
        </p:txBody>
      </p:sp>
      <p:sp>
        <p:nvSpPr>
          <p:cNvPr id="9" name="Slide Number Placeholder 9">
            <a:extLst>
              <a:ext uri="{FF2B5EF4-FFF2-40B4-BE49-F238E27FC236}">
                <a16:creationId xmlns:a16="http://schemas.microsoft.com/office/drawing/2014/main" id="{740C1DF7-CAE5-ED40-B1C3-1FB1E0F74AA4}"/>
              </a:ext>
            </a:extLst>
          </p:cNvPr>
          <p:cNvSpPr>
            <a:spLocks noGrp="1"/>
          </p:cNvSpPr>
          <p:nvPr>
            <p:ph type="sldNum" sz="quarter" idx="4"/>
          </p:nvPr>
        </p:nvSpPr>
        <p:spPr>
          <a:xfrm>
            <a:off x="385100" y="4759541"/>
            <a:ext cx="228600" cy="123111"/>
          </a:xfrm>
          <a:prstGeom prst="rect">
            <a:avLst/>
          </a:prstGeom>
        </p:spPr>
        <p:txBody>
          <a:bodyPr vert="horz" lIns="0" tIns="0" rIns="0" bIns="0" rtlCol="0" anchor="b" anchorCtr="0">
            <a:spAutoFit/>
          </a:bodyPr>
          <a:lstStyle>
            <a:lvl1pPr algn="l">
              <a:defRPr sz="800" b="1">
                <a:solidFill>
                  <a:schemeClr val="tx1"/>
                </a:solidFill>
                <a:latin typeface="Arial" panose="020B0604020202020204" pitchFamily="34" charset="0"/>
                <a:cs typeface="Arial" panose="020B0604020202020204" pitchFamily="34" charset="0"/>
              </a:defRPr>
            </a:lvl1pPr>
          </a:lstStyle>
          <a:p>
            <a:fld id="{BD621C08-667F-4873-9BAA-E6E5DE97E8B2}" type="slidenum">
              <a:rPr lang="en-US" smtClean="0"/>
              <a:t>‹#›</a:t>
            </a:fld>
            <a:endParaRPr lang="en-US"/>
          </a:p>
        </p:txBody>
      </p:sp>
      <p:sp>
        <p:nvSpPr>
          <p:cNvPr id="11" name="Content Placeholder 2">
            <a:extLst>
              <a:ext uri="{FF2B5EF4-FFF2-40B4-BE49-F238E27FC236}">
                <a16:creationId xmlns:a16="http://schemas.microsoft.com/office/drawing/2014/main" id="{97462C10-2E2B-9246-8923-A71FA9D87C88}"/>
              </a:ext>
            </a:extLst>
          </p:cNvPr>
          <p:cNvSpPr>
            <a:spLocks noGrp="1"/>
          </p:cNvSpPr>
          <p:nvPr>
            <p:ph idx="1"/>
          </p:nvPr>
        </p:nvSpPr>
        <p:spPr>
          <a:xfrm>
            <a:off x="384048" y="1162050"/>
            <a:ext cx="4030790" cy="3319272"/>
          </a:xfrm>
        </p:spPr>
        <p:txBody>
          <a:bodyPr/>
          <a:lstStyle>
            <a:lvl1pPr>
              <a:defRPr sz="1800">
                <a:solidFill>
                  <a:schemeClr val="tx2">
                    <a:lumMod val="75000"/>
                    <a:lumOff val="25000"/>
                  </a:schemeClr>
                </a:solidFill>
                <a:latin typeface="Arial" panose="020B0604020202020204" pitchFamily="34" charset="0"/>
                <a:cs typeface="Arial" panose="020B0604020202020204" pitchFamily="34" charset="0"/>
              </a:defRPr>
            </a:lvl1pPr>
            <a:lvl2pPr>
              <a:defRPr>
                <a:solidFill>
                  <a:schemeClr val="tx2">
                    <a:lumMod val="75000"/>
                    <a:lumOff val="25000"/>
                  </a:schemeClr>
                </a:solidFill>
                <a:latin typeface="Arial" panose="020B0604020202020204" pitchFamily="34" charset="0"/>
                <a:cs typeface="Arial" panose="020B0604020202020204" pitchFamily="34" charset="0"/>
              </a:defRPr>
            </a:lvl2pPr>
            <a:lvl3pPr>
              <a:defRPr>
                <a:solidFill>
                  <a:schemeClr val="tx2">
                    <a:lumMod val="75000"/>
                    <a:lumOff val="25000"/>
                  </a:schemeClr>
                </a:solidFill>
                <a:latin typeface="Arial" panose="020B0604020202020204" pitchFamily="34" charset="0"/>
                <a:cs typeface="Arial" panose="020B0604020202020204" pitchFamily="34" charset="0"/>
              </a:defRPr>
            </a:lvl3pPr>
            <a:lvl4pPr>
              <a:defRPr>
                <a:solidFill>
                  <a:schemeClr val="tx2">
                    <a:lumMod val="75000"/>
                    <a:lumOff val="25000"/>
                  </a:schemeClr>
                </a:solidFill>
                <a:latin typeface="Arial" panose="020B0604020202020204" pitchFamily="34" charset="0"/>
                <a:cs typeface="Arial" panose="020B0604020202020204" pitchFamily="34" charset="0"/>
              </a:defRPr>
            </a:lvl4pPr>
            <a:lvl5pPr>
              <a:defRPr>
                <a:solidFill>
                  <a:schemeClr val="tx2">
                    <a:lumMod val="75000"/>
                    <a:lumOff val="25000"/>
                  </a:schemeClr>
                </a:solidFill>
                <a:latin typeface="Arial" panose="020B0604020202020204" pitchFamily="34" charset="0"/>
                <a:cs typeface="Arial" panose="020B06040202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2">
            <a:extLst>
              <a:ext uri="{FF2B5EF4-FFF2-40B4-BE49-F238E27FC236}">
                <a16:creationId xmlns:a16="http://schemas.microsoft.com/office/drawing/2014/main" id="{F7DE6069-021D-AC40-B1ED-C63CD3B48D1C}"/>
              </a:ext>
            </a:extLst>
          </p:cNvPr>
          <p:cNvSpPr>
            <a:spLocks noGrp="1"/>
          </p:cNvSpPr>
          <p:nvPr>
            <p:ph idx="13"/>
          </p:nvPr>
        </p:nvSpPr>
        <p:spPr>
          <a:xfrm>
            <a:off x="4733286" y="1162050"/>
            <a:ext cx="4030790" cy="3319272"/>
          </a:xfrm>
        </p:spPr>
        <p:txBody>
          <a:bodyPr/>
          <a:lstStyle>
            <a:lvl1pPr>
              <a:defRPr sz="1800">
                <a:solidFill>
                  <a:schemeClr val="tx2">
                    <a:lumMod val="75000"/>
                    <a:lumOff val="25000"/>
                  </a:schemeClr>
                </a:solidFill>
                <a:latin typeface="Arial" panose="020B0604020202020204" pitchFamily="34" charset="0"/>
                <a:cs typeface="Arial" panose="020B0604020202020204" pitchFamily="34" charset="0"/>
              </a:defRPr>
            </a:lvl1pPr>
            <a:lvl2pPr>
              <a:defRPr>
                <a:solidFill>
                  <a:schemeClr val="tx2">
                    <a:lumMod val="75000"/>
                    <a:lumOff val="25000"/>
                  </a:schemeClr>
                </a:solidFill>
                <a:latin typeface="Arial" panose="020B0604020202020204" pitchFamily="34" charset="0"/>
                <a:cs typeface="Arial" panose="020B0604020202020204" pitchFamily="34" charset="0"/>
              </a:defRPr>
            </a:lvl2pPr>
            <a:lvl3pPr>
              <a:defRPr>
                <a:solidFill>
                  <a:schemeClr val="tx2">
                    <a:lumMod val="75000"/>
                    <a:lumOff val="25000"/>
                  </a:schemeClr>
                </a:solidFill>
                <a:latin typeface="Arial" panose="020B0604020202020204" pitchFamily="34" charset="0"/>
                <a:cs typeface="Arial" panose="020B0604020202020204" pitchFamily="34" charset="0"/>
              </a:defRPr>
            </a:lvl3pPr>
            <a:lvl4pPr>
              <a:defRPr>
                <a:solidFill>
                  <a:schemeClr val="tx2">
                    <a:lumMod val="75000"/>
                    <a:lumOff val="25000"/>
                  </a:schemeClr>
                </a:solidFill>
                <a:latin typeface="Arial" panose="020B0604020202020204" pitchFamily="34" charset="0"/>
                <a:cs typeface="Arial" panose="020B0604020202020204" pitchFamily="34" charset="0"/>
              </a:defRPr>
            </a:lvl4pPr>
            <a:lvl5pPr>
              <a:defRPr>
                <a:solidFill>
                  <a:schemeClr val="tx2">
                    <a:lumMod val="75000"/>
                    <a:lumOff val="25000"/>
                  </a:schemeClr>
                </a:solidFill>
                <a:latin typeface="Arial" panose="020B0604020202020204" pitchFamily="34" charset="0"/>
                <a:cs typeface="Arial" panose="020B06040202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73923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1_3 Column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15AA5-70F9-0B45-8147-A29FFDCDCFC0}"/>
              </a:ext>
            </a:extLst>
          </p:cNvPr>
          <p:cNvSpPr>
            <a:spLocks noGrp="1"/>
          </p:cNvSpPr>
          <p:nvPr>
            <p:ph type="title"/>
          </p:nvPr>
        </p:nvSpPr>
        <p:spPr>
          <a:xfrm>
            <a:off x="384048" y="274321"/>
            <a:ext cx="8417052" cy="621030"/>
          </a:xfrm>
        </p:spPr>
        <p:txBody>
          <a:bodyPr wrap="none">
            <a:noAutofit/>
          </a:bodyPr>
          <a:lstStyle>
            <a:lvl1pPr>
              <a:defRPr sz="2400"/>
            </a:lvl1pPr>
          </a:lstStyle>
          <a:p>
            <a:r>
              <a:rPr lang="en-US"/>
              <a:t>Click to edit Master title style</a:t>
            </a:r>
            <a:endParaRPr lang="en-US" dirty="0"/>
          </a:p>
        </p:txBody>
      </p:sp>
      <p:sp>
        <p:nvSpPr>
          <p:cNvPr id="8" name="Footer Placeholder 8">
            <a:extLst>
              <a:ext uri="{FF2B5EF4-FFF2-40B4-BE49-F238E27FC236}">
                <a16:creationId xmlns:a16="http://schemas.microsoft.com/office/drawing/2014/main" id="{8C855543-B1C8-B946-B60D-4C04E3A855E7}"/>
              </a:ext>
            </a:extLst>
          </p:cNvPr>
          <p:cNvSpPr>
            <a:spLocks noGrp="1"/>
          </p:cNvSpPr>
          <p:nvPr>
            <p:ph type="ftr" sz="quarter" idx="3"/>
          </p:nvPr>
        </p:nvSpPr>
        <p:spPr>
          <a:xfrm>
            <a:off x="660386" y="4695411"/>
            <a:ext cx="4572000" cy="187241"/>
          </a:xfrm>
          <a:prstGeom prst="rect">
            <a:avLst/>
          </a:prstGeom>
        </p:spPr>
        <p:txBody>
          <a:bodyPr vert="horz" lIns="0" tIns="0" rIns="0" bIns="0" rtlCol="0" anchor="b" anchorCtr="0"/>
          <a:lstStyle>
            <a:lvl1pPr algn="l">
              <a:defRPr sz="800">
                <a:solidFill>
                  <a:schemeClr val="tx1"/>
                </a:solidFill>
                <a:latin typeface="Arial" panose="020B0604020202020204" pitchFamily="34" charset="0"/>
                <a:cs typeface="Arial" panose="020B0604020202020204" pitchFamily="34" charset="0"/>
              </a:defRPr>
            </a:lvl1pPr>
            <a:lvl2pPr marL="0" indent="0">
              <a:defRPr sz="750"/>
            </a:lvl2pPr>
            <a:lvl3pPr marL="0" indent="0">
              <a:defRPr sz="750"/>
            </a:lvl3pPr>
            <a:lvl4pPr marL="0" indent="0">
              <a:defRPr sz="750"/>
            </a:lvl4pPr>
            <a:lvl5pPr marL="0" indent="0">
              <a:defRPr sz="750"/>
            </a:lvl5pPr>
            <a:lvl6pPr marL="0" indent="0">
              <a:defRPr sz="750"/>
            </a:lvl6pPr>
            <a:lvl7pPr marL="0" indent="0">
              <a:defRPr sz="750"/>
            </a:lvl7pPr>
            <a:lvl8pPr marL="0" indent="0">
              <a:defRPr sz="750"/>
            </a:lvl8pPr>
            <a:lvl9pPr marL="0" indent="0">
              <a:defRPr sz="750"/>
            </a:lvl9pPr>
          </a:lstStyle>
          <a:p>
            <a:endParaRPr lang="en-US"/>
          </a:p>
        </p:txBody>
      </p:sp>
      <p:sp>
        <p:nvSpPr>
          <p:cNvPr id="9" name="Slide Number Placeholder 9">
            <a:extLst>
              <a:ext uri="{FF2B5EF4-FFF2-40B4-BE49-F238E27FC236}">
                <a16:creationId xmlns:a16="http://schemas.microsoft.com/office/drawing/2014/main" id="{740C1DF7-CAE5-ED40-B1C3-1FB1E0F74AA4}"/>
              </a:ext>
            </a:extLst>
          </p:cNvPr>
          <p:cNvSpPr>
            <a:spLocks noGrp="1"/>
          </p:cNvSpPr>
          <p:nvPr>
            <p:ph type="sldNum" sz="quarter" idx="4"/>
          </p:nvPr>
        </p:nvSpPr>
        <p:spPr>
          <a:xfrm>
            <a:off x="385100" y="4759541"/>
            <a:ext cx="228600" cy="123111"/>
          </a:xfrm>
          <a:prstGeom prst="rect">
            <a:avLst/>
          </a:prstGeom>
        </p:spPr>
        <p:txBody>
          <a:bodyPr vert="horz" lIns="0" tIns="0" rIns="0" bIns="0" rtlCol="0" anchor="b" anchorCtr="0">
            <a:spAutoFit/>
          </a:bodyPr>
          <a:lstStyle>
            <a:lvl1pPr algn="l">
              <a:defRPr sz="800" b="1">
                <a:solidFill>
                  <a:schemeClr val="tx1"/>
                </a:solidFill>
                <a:latin typeface="Arial" panose="020B0604020202020204" pitchFamily="34" charset="0"/>
                <a:cs typeface="Arial" panose="020B0604020202020204" pitchFamily="34" charset="0"/>
              </a:defRPr>
            </a:lvl1pPr>
          </a:lstStyle>
          <a:p>
            <a:fld id="{BD621C08-667F-4873-9BAA-E6E5DE97E8B2}" type="slidenum">
              <a:rPr lang="en-US" smtClean="0"/>
              <a:t>‹#›</a:t>
            </a:fld>
            <a:endParaRPr lang="en-US"/>
          </a:p>
        </p:txBody>
      </p:sp>
      <p:sp>
        <p:nvSpPr>
          <p:cNvPr id="7" name="Content Placeholder 2">
            <a:extLst>
              <a:ext uri="{FF2B5EF4-FFF2-40B4-BE49-F238E27FC236}">
                <a16:creationId xmlns:a16="http://schemas.microsoft.com/office/drawing/2014/main" id="{B5626B74-7C61-A145-BD70-21148590E430}"/>
              </a:ext>
            </a:extLst>
          </p:cNvPr>
          <p:cNvSpPr>
            <a:spLocks noGrp="1"/>
          </p:cNvSpPr>
          <p:nvPr>
            <p:ph sz="half" idx="1"/>
          </p:nvPr>
        </p:nvSpPr>
        <p:spPr>
          <a:xfrm>
            <a:off x="384048" y="1162050"/>
            <a:ext cx="2688336" cy="33192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3">
            <a:extLst>
              <a:ext uri="{FF2B5EF4-FFF2-40B4-BE49-F238E27FC236}">
                <a16:creationId xmlns:a16="http://schemas.microsoft.com/office/drawing/2014/main" id="{0D149372-F04D-CC48-8B4F-76F0320F37B7}"/>
              </a:ext>
            </a:extLst>
          </p:cNvPr>
          <p:cNvSpPr>
            <a:spLocks noGrp="1"/>
          </p:cNvSpPr>
          <p:nvPr>
            <p:ph sz="half" idx="2"/>
          </p:nvPr>
        </p:nvSpPr>
        <p:spPr>
          <a:xfrm>
            <a:off x="3232404" y="1162050"/>
            <a:ext cx="2688336" cy="33192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3">
            <a:extLst>
              <a:ext uri="{FF2B5EF4-FFF2-40B4-BE49-F238E27FC236}">
                <a16:creationId xmlns:a16="http://schemas.microsoft.com/office/drawing/2014/main" id="{6548ADF5-6624-B449-B0AB-E8FDF55A3B8B}"/>
              </a:ext>
            </a:extLst>
          </p:cNvPr>
          <p:cNvSpPr>
            <a:spLocks noGrp="1"/>
          </p:cNvSpPr>
          <p:nvPr>
            <p:ph sz="half" idx="13"/>
          </p:nvPr>
        </p:nvSpPr>
        <p:spPr>
          <a:xfrm>
            <a:off x="6080760" y="1162050"/>
            <a:ext cx="2688336" cy="33192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9620401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Divider Slide 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EB04ED9-CA93-3142-B4EC-8ED6F34D15E9}"/>
              </a:ext>
            </a:extLst>
          </p:cNvPr>
          <p:cNvPicPr>
            <a:picLocks noChangeAspect="1"/>
          </p:cNvPicPr>
          <p:nvPr/>
        </p:nvPicPr>
        <p:blipFill>
          <a:blip r:embed="rId2" cstate="screen">
            <a:alphaModFix/>
            <a:extLst>
              <a:ext uri="{28A0092B-C50C-407E-A947-70E740481C1C}">
                <a14:useLocalDpi xmlns:a14="http://schemas.microsoft.com/office/drawing/2010/main"/>
              </a:ext>
            </a:extLst>
          </a:blip>
          <a:stretch>
            <a:fillRect/>
          </a:stretch>
        </p:blipFill>
        <p:spPr>
          <a:xfrm>
            <a:off x="142" y="0"/>
            <a:ext cx="9143716" cy="5143500"/>
          </a:xfrm>
          <a:prstGeom prst="rect">
            <a:avLst/>
          </a:prstGeom>
        </p:spPr>
      </p:pic>
      <p:pic>
        <p:nvPicPr>
          <p:cNvPr id="7" name="Picture 6">
            <a:extLst>
              <a:ext uri="{FF2B5EF4-FFF2-40B4-BE49-F238E27FC236}">
                <a16:creationId xmlns:a16="http://schemas.microsoft.com/office/drawing/2014/main" id="{CB22C87B-454A-5546-8346-08CD9A74FE5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black">
          <a:xfrm>
            <a:off x="7734300" y="4693634"/>
            <a:ext cx="1029775" cy="221011"/>
          </a:xfrm>
          <a:prstGeom prst="rect">
            <a:avLst/>
          </a:prstGeom>
        </p:spPr>
      </p:pic>
      <p:sp>
        <p:nvSpPr>
          <p:cNvPr id="14" name="Title 1">
            <a:extLst>
              <a:ext uri="{FF2B5EF4-FFF2-40B4-BE49-F238E27FC236}">
                <a16:creationId xmlns:a16="http://schemas.microsoft.com/office/drawing/2014/main" id="{63D68EAA-2800-2247-8628-ED1190D00080}"/>
              </a:ext>
            </a:extLst>
          </p:cNvPr>
          <p:cNvSpPr>
            <a:spLocks noGrp="1"/>
          </p:cNvSpPr>
          <p:nvPr>
            <p:ph type="ctrTitle" hasCustomPrompt="1"/>
          </p:nvPr>
        </p:nvSpPr>
        <p:spPr bwMode="white">
          <a:xfrm>
            <a:off x="821799" y="1709543"/>
            <a:ext cx="6731000" cy="1218795"/>
          </a:xfrm>
        </p:spPr>
        <p:txBody>
          <a:bodyPr wrap="square" anchor="t" anchorCtr="0">
            <a:spAutoFit/>
          </a:bodyPr>
          <a:lstStyle>
            <a:lvl1pPr algn="l">
              <a:defRPr sz="4400" b="0" i="0">
                <a:solidFill>
                  <a:schemeClr val="bg1"/>
                </a:solidFill>
                <a:latin typeface="Arial" panose="020B0604020202020204" pitchFamily="34" charset="0"/>
                <a:cs typeface="Arial" panose="020B0604020202020204" pitchFamily="34" charset="0"/>
              </a:defRPr>
            </a:lvl1pPr>
          </a:lstStyle>
          <a:p>
            <a:pPr lvl="0"/>
            <a:r>
              <a:rPr lang="en-US" dirty="0"/>
              <a:t>Divider Title Goes Here</a:t>
            </a:r>
            <a:br>
              <a:rPr lang="en-US" dirty="0"/>
            </a:br>
            <a:r>
              <a:rPr lang="en-US" dirty="0"/>
              <a:t>Divider Title Goes Here</a:t>
            </a:r>
          </a:p>
        </p:txBody>
      </p:sp>
      <p:cxnSp>
        <p:nvCxnSpPr>
          <p:cNvPr id="15" name="Straight Connector 14">
            <a:extLst>
              <a:ext uri="{FF2B5EF4-FFF2-40B4-BE49-F238E27FC236}">
                <a16:creationId xmlns:a16="http://schemas.microsoft.com/office/drawing/2014/main" id="{F15D67C1-E5E2-DA4B-B9CA-F4770AE7E188}"/>
              </a:ext>
            </a:extLst>
          </p:cNvPr>
          <p:cNvCxnSpPr>
            <a:cxnSpLocks/>
          </p:cNvCxnSpPr>
          <p:nvPr/>
        </p:nvCxnSpPr>
        <p:spPr>
          <a:xfrm>
            <a:off x="821799" y="1507618"/>
            <a:ext cx="6720840" cy="0"/>
          </a:xfrm>
          <a:prstGeom prst="line">
            <a:avLst/>
          </a:prstGeom>
          <a:ln>
            <a:solidFill>
              <a:srgbClr val="2D66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655389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Divider Slide 3">
    <p:spTree>
      <p:nvGrpSpPr>
        <p:cNvPr id="1" name=""/>
        <p:cNvGrpSpPr/>
        <p:nvPr/>
      </p:nvGrpSpPr>
      <p:grpSpPr>
        <a:xfrm>
          <a:off x="0" y="0"/>
          <a:ext cx="0" cy="0"/>
          <a:chOff x="0" y="0"/>
          <a:chExt cx="0" cy="0"/>
        </a:xfrm>
      </p:grpSpPr>
      <p:pic>
        <p:nvPicPr>
          <p:cNvPr id="4" name="Picture 3" descr="A picture containing animal, bed, computer, sitting&#10;&#10;Description automatically generated">
            <a:extLst>
              <a:ext uri="{FF2B5EF4-FFF2-40B4-BE49-F238E27FC236}">
                <a16:creationId xmlns:a16="http://schemas.microsoft.com/office/drawing/2014/main" id="{A1136187-A332-734A-993D-A693410B0D54}"/>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9144000" cy="5143500"/>
          </a:xfrm>
          <a:prstGeom prst="rect">
            <a:avLst/>
          </a:prstGeom>
          <a:solidFill>
            <a:srgbClr val="0A0C40"/>
          </a:solidFill>
        </p:spPr>
      </p:pic>
      <p:pic>
        <p:nvPicPr>
          <p:cNvPr id="8" name="Picture 7">
            <a:extLst>
              <a:ext uri="{FF2B5EF4-FFF2-40B4-BE49-F238E27FC236}">
                <a16:creationId xmlns:a16="http://schemas.microsoft.com/office/drawing/2014/main" id="{FF0D9D5E-4D2E-CA4D-AD11-F48A3C1E8D6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black">
          <a:xfrm>
            <a:off x="7734300" y="4693634"/>
            <a:ext cx="1029775" cy="221011"/>
          </a:xfrm>
          <a:prstGeom prst="rect">
            <a:avLst/>
          </a:prstGeom>
        </p:spPr>
      </p:pic>
      <p:sp>
        <p:nvSpPr>
          <p:cNvPr id="7" name="Title 1">
            <a:extLst>
              <a:ext uri="{FF2B5EF4-FFF2-40B4-BE49-F238E27FC236}">
                <a16:creationId xmlns:a16="http://schemas.microsoft.com/office/drawing/2014/main" id="{AAAFF55D-6D18-1F44-A693-04D09308D0F7}"/>
              </a:ext>
            </a:extLst>
          </p:cNvPr>
          <p:cNvSpPr>
            <a:spLocks noGrp="1"/>
          </p:cNvSpPr>
          <p:nvPr>
            <p:ph type="ctrTitle" hasCustomPrompt="1"/>
          </p:nvPr>
        </p:nvSpPr>
        <p:spPr bwMode="white">
          <a:xfrm>
            <a:off x="821799" y="1709543"/>
            <a:ext cx="6731000" cy="1218795"/>
          </a:xfrm>
        </p:spPr>
        <p:txBody>
          <a:bodyPr wrap="square" anchor="t" anchorCtr="0">
            <a:spAutoFit/>
          </a:bodyPr>
          <a:lstStyle>
            <a:lvl1pPr algn="l">
              <a:defRPr sz="4400" b="0" i="0">
                <a:solidFill>
                  <a:schemeClr val="bg1"/>
                </a:solidFill>
                <a:latin typeface="Arial" panose="020B0604020202020204" pitchFamily="34" charset="0"/>
                <a:cs typeface="Arial" panose="020B0604020202020204" pitchFamily="34" charset="0"/>
              </a:defRPr>
            </a:lvl1pPr>
          </a:lstStyle>
          <a:p>
            <a:pPr lvl="0"/>
            <a:r>
              <a:rPr lang="en-US" dirty="0"/>
              <a:t>Divider Title Goes Here</a:t>
            </a:r>
            <a:br>
              <a:rPr lang="en-US" dirty="0"/>
            </a:br>
            <a:r>
              <a:rPr lang="en-US" dirty="0"/>
              <a:t>Divider Title Goes Here</a:t>
            </a:r>
          </a:p>
        </p:txBody>
      </p:sp>
      <p:cxnSp>
        <p:nvCxnSpPr>
          <p:cNvPr id="9" name="Straight Connector 8">
            <a:extLst>
              <a:ext uri="{FF2B5EF4-FFF2-40B4-BE49-F238E27FC236}">
                <a16:creationId xmlns:a16="http://schemas.microsoft.com/office/drawing/2014/main" id="{1F7C825B-B4FF-FF40-84F6-962714FC3A43}"/>
              </a:ext>
            </a:extLst>
          </p:cNvPr>
          <p:cNvCxnSpPr>
            <a:cxnSpLocks/>
          </p:cNvCxnSpPr>
          <p:nvPr/>
        </p:nvCxnSpPr>
        <p:spPr>
          <a:xfrm>
            <a:off x="821799" y="1507618"/>
            <a:ext cx="6720840" cy="0"/>
          </a:xfrm>
          <a:prstGeom prst="line">
            <a:avLst/>
          </a:prstGeom>
          <a:ln>
            <a:solidFill>
              <a:srgbClr val="2D66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7845218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1_Divider Slide 1">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63D68EAA-2800-2247-8628-ED1190D00080}"/>
              </a:ext>
            </a:extLst>
          </p:cNvPr>
          <p:cNvSpPr>
            <a:spLocks noGrp="1"/>
          </p:cNvSpPr>
          <p:nvPr>
            <p:ph type="ctrTitle" hasCustomPrompt="1"/>
          </p:nvPr>
        </p:nvSpPr>
        <p:spPr bwMode="white">
          <a:xfrm>
            <a:off x="821799" y="1709543"/>
            <a:ext cx="6731000" cy="1218795"/>
          </a:xfrm>
        </p:spPr>
        <p:txBody>
          <a:bodyPr wrap="square" anchor="t" anchorCtr="0">
            <a:spAutoFit/>
          </a:bodyPr>
          <a:lstStyle>
            <a:lvl1pPr algn="l">
              <a:defRPr sz="4400" b="0" i="0">
                <a:solidFill>
                  <a:schemeClr val="accent2"/>
                </a:solidFill>
                <a:latin typeface="Arial" panose="020B0604020202020204" pitchFamily="34" charset="0"/>
                <a:cs typeface="Arial" panose="020B0604020202020204" pitchFamily="34" charset="0"/>
              </a:defRPr>
            </a:lvl1pPr>
          </a:lstStyle>
          <a:p>
            <a:pPr lvl="0"/>
            <a:r>
              <a:rPr lang="en-US" dirty="0"/>
              <a:t>Divider Title Goes Here</a:t>
            </a:r>
            <a:br>
              <a:rPr lang="en-US" dirty="0"/>
            </a:br>
            <a:r>
              <a:rPr lang="en-US" dirty="0"/>
              <a:t>Divider Title Goes Here</a:t>
            </a:r>
          </a:p>
        </p:txBody>
      </p:sp>
      <p:cxnSp>
        <p:nvCxnSpPr>
          <p:cNvPr id="15" name="Straight Connector 14">
            <a:extLst>
              <a:ext uri="{FF2B5EF4-FFF2-40B4-BE49-F238E27FC236}">
                <a16:creationId xmlns:a16="http://schemas.microsoft.com/office/drawing/2014/main" id="{F15D67C1-E5E2-DA4B-B9CA-F4770AE7E188}"/>
              </a:ext>
            </a:extLst>
          </p:cNvPr>
          <p:cNvCxnSpPr>
            <a:cxnSpLocks/>
          </p:cNvCxnSpPr>
          <p:nvPr/>
        </p:nvCxnSpPr>
        <p:spPr>
          <a:xfrm>
            <a:off x="821799" y="1507618"/>
            <a:ext cx="6720840" cy="0"/>
          </a:xfrm>
          <a:prstGeom prst="line">
            <a:avLst/>
          </a:prstGeom>
          <a:ln>
            <a:solidFill>
              <a:srgbClr val="2D66FF"/>
            </a:solidFill>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F15D67C1-E5E2-DA4B-B9CA-F4770AE7E188}"/>
              </a:ext>
            </a:extLst>
          </p:cNvPr>
          <p:cNvCxnSpPr>
            <a:cxnSpLocks/>
          </p:cNvCxnSpPr>
          <p:nvPr/>
        </p:nvCxnSpPr>
        <p:spPr>
          <a:xfrm>
            <a:off x="821799" y="1507618"/>
            <a:ext cx="6720840" cy="0"/>
          </a:xfrm>
          <a:prstGeom prst="line">
            <a:avLst/>
          </a:prstGeom>
          <a:ln>
            <a:solidFill>
              <a:srgbClr val="2D66FF"/>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F15D67C1-E5E2-DA4B-B9CA-F4770AE7E188}"/>
              </a:ext>
            </a:extLst>
          </p:cNvPr>
          <p:cNvCxnSpPr>
            <a:cxnSpLocks/>
          </p:cNvCxnSpPr>
          <p:nvPr/>
        </p:nvCxnSpPr>
        <p:spPr>
          <a:xfrm>
            <a:off x="821799" y="1507618"/>
            <a:ext cx="6720840" cy="0"/>
          </a:xfrm>
          <a:prstGeom prst="line">
            <a:avLst/>
          </a:prstGeom>
          <a:ln>
            <a:solidFill>
              <a:srgbClr val="2D66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113669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Divider Slide 4">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8580102-CAD4-A748-BD95-3E5812A2AD6D}"/>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rot="10800000">
            <a:off x="1928" y="-3"/>
            <a:ext cx="9142072" cy="5143501"/>
          </a:xfrm>
          <a:prstGeom prst="rect">
            <a:avLst/>
          </a:prstGeom>
        </p:spPr>
      </p:pic>
      <p:pic>
        <p:nvPicPr>
          <p:cNvPr id="6" name="Picture 5">
            <a:extLst>
              <a:ext uri="{FF2B5EF4-FFF2-40B4-BE49-F238E27FC236}">
                <a16:creationId xmlns:a16="http://schemas.microsoft.com/office/drawing/2014/main" id="{74AF8623-17CF-6240-8EE3-A38651F2E38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black">
          <a:xfrm>
            <a:off x="7734300" y="4693634"/>
            <a:ext cx="1029775" cy="221011"/>
          </a:xfrm>
          <a:prstGeom prst="rect">
            <a:avLst/>
          </a:prstGeom>
        </p:spPr>
      </p:pic>
      <p:sp>
        <p:nvSpPr>
          <p:cNvPr id="8" name="Title 1">
            <a:extLst>
              <a:ext uri="{FF2B5EF4-FFF2-40B4-BE49-F238E27FC236}">
                <a16:creationId xmlns:a16="http://schemas.microsoft.com/office/drawing/2014/main" id="{5210EB9E-64BF-9644-B205-F00F04A6F5DA}"/>
              </a:ext>
            </a:extLst>
          </p:cNvPr>
          <p:cNvSpPr>
            <a:spLocks noGrp="1"/>
          </p:cNvSpPr>
          <p:nvPr>
            <p:ph type="ctrTitle" hasCustomPrompt="1"/>
          </p:nvPr>
        </p:nvSpPr>
        <p:spPr bwMode="white">
          <a:xfrm>
            <a:off x="821799" y="1709543"/>
            <a:ext cx="6731000" cy="1218795"/>
          </a:xfrm>
        </p:spPr>
        <p:txBody>
          <a:bodyPr wrap="square" anchor="t" anchorCtr="0">
            <a:spAutoFit/>
          </a:bodyPr>
          <a:lstStyle>
            <a:lvl1pPr algn="l">
              <a:defRPr sz="4400" b="0" i="0">
                <a:solidFill>
                  <a:schemeClr val="bg1"/>
                </a:solidFill>
                <a:latin typeface="Arial" panose="020B0604020202020204" pitchFamily="34" charset="0"/>
                <a:cs typeface="Arial" panose="020B0604020202020204" pitchFamily="34" charset="0"/>
              </a:defRPr>
            </a:lvl1pPr>
          </a:lstStyle>
          <a:p>
            <a:pPr lvl="0"/>
            <a:r>
              <a:rPr lang="en-US" dirty="0"/>
              <a:t>Divider Title Goes Here</a:t>
            </a:r>
            <a:br>
              <a:rPr lang="en-US" dirty="0"/>
            </a:br>
            <a:r>
              <a:rPr lang="en-US" dirty="0"/>
              <a:t>Divider Title Goes Here</a:t>
            </a:r>
          </a:p>
        </p:txBody>
      </p:sp>
      <p:cxnSp>
        <p:nvCxnSpPr>
          <p:cNvPr id="9" name="Straight Connector 8">
            <a:extLst>
              <a:ext uri="{FF2B5EF4-FFF2-40B4-BE49-F238E27FC236}">
                <a16:creationId xmlns:a16="http://schemas.microsoft.com/office/drawing/2014/main" id="{010DD0DB-372F-554C-AC14-50A4A4866945}"/>
              </a:ext>
            </a:extLst>
          </p:cNvPr>
          <p:cNvCxnSpPr>
            <a:cxnSpLocks/>
          </p:cNvCxnSpPr>
          <p:nvPr/>
        </p:nvCxnSpPr>
        <p:spPr>
          <a:xfrm>
            <a:off x="821799" y="1507618"/>
            <a:ext cx="6720840" cy="0"/>
          </a:xfrm>
          <a:prstGeom prst="line">
            <a:avLst/>
          </a:prstGeom>
          <a:ln>
            <a:solidFill>
              <a:srgbClr val="2D66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8733979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ech Background 1">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E43B87D-A0F4-A145-BCBE-88325C169FEF}"/>
              </a:ext>
            </a:extLst>
          </p:cNvPr>
          <p:cNvSpPr/>
          <p:nvPr/>
        </p:nvSpPr>
        <p:spPr>
          <a:xfrm>
            <a:off x="0" y="4057650"/>
            <a:ext cx="9144000" cy="10858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5F363CBB-0CE6-524D-A91E-F704F804A718}"/>
              </a:ext>
            </a:extLst>
          </p:cNvPr>
          <p:cNvPicPr>
            <a:picLocks noChangeAspect="1"/>
          </p:cNvPicPr>
          <p:nvPr/>
        </p:nvPicPr>
        <p:blipFill rotWithShape="1">
          <a:blip r:embed="rId2" cstate="screen">
            <a:alphaModFix/>
            <a:extLst>
              <a:ext uri="{28A0092B-C50C-407E-A947-70E740481C1C}">
                <a14:useLocalDpi xmlns:a14="http://schemas.microsoft.com/office/drawing/2010/main"/>
              </a:ext>
            </a:extLst>
          </a:blip>
          <a:srcRect/>
          <a:stretch/>
        </p:blipFill>
        <p:spPr>
          <a:xfrm>
            <a:off x="142" y="0"/>
            <a:ext cx="9143716" cy="5143500"/>
          </a:xfrm>
          <a:prstGeom prst="rect">
            <a:avLst/>
          </a:prstGeom>
        </p:spPr>
      </p:pic>
      <p:sp>
        <p:nvSpPr>
          <p:cNvPr id="5" name="Title Placeholder 6"/>
          <p:cNvSpPr>
            <a:spLocks noGrp="1"/>
          </p:cNvSpPr>
          <p:nvPr>
            <p:ph type="body" sz="quarter" idx="10"/>
          </p:nvPr>
        </p:nvSpPr>
        <p:spPr>
          <a:xfrm>
            <a:off x="704088" y="850392"/>
            <a:ext cx="7726680" cy="3319272"/>
          </a:xfrm>
          <a:ln>
            <a:noFill/>
          </a:ln>
        </p:spPr>
        <p:txBody>
          <a:bodyPr lIns="91440" tIns="45720" rIns="91440" bIns="45720" anchor="t" anchorCtr="0">
            <a:noAutofit/>
          </a:bodyPr>
          <a:lstStyle>
            <a:lvl1pPr>
              <a:defRPr sz="4400">
                <a:solidFill>
                  <a:schemeClr val="bg1"/>
                </a:solidFill>
                <a:latin typeface="+mn-lt"/>
              </a:defRPr>
            </a:lvl1pPr>
          </a:lstStyle>
          <a:p>
            <a:pPr lvl="0"/>
            <a:r>
              <a:rPr lang="en-US"/>
              <a:t>Edit Master text styles</a:t>
            </a:r>
          </a:p>
        </p:txBody>
      </p:sp>
    </p:spTree>
    <p:extLst>
      <p:ext uri="{BB962C8B-B14F-4D97-AF65-F5344CB8AC3E}">
        <p14:creationId xmlns:p14="http://schemas.microsoft.com/office/powerpoint/2010/main" val="5237778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2_Blue Graphic Double Line Title">
    <p:spTree>
      <p:nvGrpSpPr>
        <p:cNvPr id="1" name=""/>
        <p:cNvGrpSpPr/>
        <p:nvPr/>
      </p:nvGrpSpPr>
      <p:grpSpPr>
        <a:xfrm>
          <a:off x="0" y="0"/>
          <a:ext cx="0" cy="0"/>
          <a:chOff x="0" y="0"/>
          <a:chExt cx="0" cy="0"/>
        </a:xfrm>
      </p:grpSpPr>
      <p:pic>
        <p:nvPicPr>
          <p:cNvPr id="11" name="Picture 10" descr="A picture containing animal&#10;&#10;Description automatically generated">
            <a:extLst>
              <a:ext uri="{FF2B5EF4-FFF2-40B4-BE49-F238E27FC236}">
                <a16:creationId xmlns:a16="http://schemas.microsoft.com/office/drawing/2014/main" id="{760CAE04-42F6-C14D-AB3C-36D5B9FC9F62}"/>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1396"/>
            <a:ext cx="9144000" cy="5146293"/>
          </a:xfrm>
          <a:prstGeom prst="rect">
            <a:avLst/>
          </a:prstGeom>
        </p:spPr>
      </p:pic>
      <p:sp>
        <p:nvSpPr>
          <p:cNvPr id="29" name="Rectangle 28">
            <a:extLst>
              <a:ext uri="{FF2B5EF4-FFF2-40B4-BE49-F238E27FC236}">
                <a16:creationId xmlns:a16="http://schemas.microsoft.com/office/drawing/2014/main" id="{C96E9237-80A4-8D4D-AF8F-78866C6D2C05}"/>
              </a:ext>
            </a:extLst>
          </p:cNvPr>
          <p:cNvSpPr/>
          <p:nvPr/>
        </p:nvSpPr>
        <p:spPr>
          <a:xfrm>
            <a:off x="0" y="1397"/>
            <a:ext cx="9144000" cy="5143500"/>
          </a:xfrm>
          <a:prstGeom prst="rect">
            <a:avLst/>
          </a:prstGeom>
          <a:gradFill>
            <a:gsLst>
              <a:gs pos="59000">
                <a:schemeClr val="accent1">
                  <a:alpha val="96000"/>
                </a:schemeClr>
              </a:gs>
              <a:gs pos="25000">
                <a:schemeClr val="accent3">
                  <a:alpha val="0"/>
                </a:schemeClr>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27" name="Picture 26">
            <a:extLst>
              <a:ext uri="{FF2B5EF4-FFF2-40B4-BE49-F238E27FC236}">
                <a16:creationId xmlns:a16="http://schemas.microsoft.com/office/drawing/2014/main" id="{3E72939B-E866-3F48-956F-028BC0570F38}"/>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444119" y="382876"/>
            <a:ext cx="2624563" cy="558418"/>
          </a:xfrm>
          <a:prstGeom prst="rect">
            <a:avLst/>
          </a:prstGeom>
        </p:spPr>
      </p:pic>
      <p:sp>
        <p:nvSpPr>
          <p:cNvPr id="10" name="Title 1">
            <a:extLst>
              <a:ext uri="{FF2B5EF4-FFF2-40B4-BE49-F238E27FC236}">
                <a16:creationId xmlns:a16="http://schemas.microsoft.com/office/drawing/2014/main" id="{62C1B911-F437-1644-81AF-E4F0D63347D5}"/>
              </a:ext>
            </a:extLst>
          </p:cNvPr>
          <p:cNvSpPr>
            <a:spLocks noGrp="1"/>
          </p:cNvSpPr>
          <p:nvPr>
            <p:ph type="ctrTitle" hasCustomPrompt="1"/>
          </p:nvPr>
        </p:nvSpPr>
        <p:spPr bwMode="white">
          <a:xfrm>
            <a:off x="414163" y="1561267"/>
            <a:ext cx="8348837" cy="1107996"/>
          </a:xfrm>
        </p:spPr>
        <p:txBody>
          <a:bodyPr wrap="square" anchor="b" anchorCtr="0">
            <a:spAutoFit/>
          </a:bodyPr>
          <a:lstStyle>
            <a:lvl1pPr algn="l">
              <a:defRPr sz="4000" b="1" i="0">
                <a:solidFill>
                  <a:schemeClr val="bg1"/>
                </a:solidFill>
                <a:latin typeface="Arial" panose="020B0604020202020204" pitchFamily="34" charset="0"/>
                <a:cs typeface="Arial" panose="020B0604020202020204" pitchFamily="34" charset="0"/>
              </a:defRPr>
            </a:lvl1pPr>
          </a:lstStyle>
          <a:p>
            <a:pPr lvl="0"/>
            <a:br>
              <a:rPr lang="en-US" dirty="0"/>
            </a:br>
            <a:r>
              <a:rPr lang="en-US" dirty="0"/>
              <a:t>Title Goes Here</a:t>
            </a:r>
          </a:p>
        </p:txBody>
      </p:sp>
      <p:cxnSp>
        <p:nvCxnSpPr>
          <p:cNvPr id="12" name="Straight Connector 11">
            <a:extLst>
              <a:ext uri="{FF2B5EF4-FFF2-40B4-BE49-F238E27FC236}">
                <a16:creationId xmlns:a16="http://schemas.microsoft.com/office/drawing/2014/main" id="{36779121-E465-634B-B2F7-19C558723B11}"/>
              </a:ext>
            </a:extLst>
          </p:cNvPr>
          <p:cNvCxnSpPr>
            <a:cxnSpLocks/>
          </p:cNvCxnSpPr>
          <p:nvPr/>
        </p:nvCxnSpPr>
        <p:spPr bwMode="white">
          <a:xfrm flipH="1">
            <a:off x="392897" y="3365738"/>
            <a:ext cx="2169460" cy="0"/>
          </a:xfrm>
          <a:prstGeom prst="line">
            <a:avLst/>
          </a:prstGeom>
          <a:ln w="9525">
            <a:solidFill>
              <a:schemeClr val="accent4"/>
            </a:solidFill>
          </a:ln>
        </p:spPr>
        <p:style>
          <a:lnRef idx="1">
            <a:schemeClr val="accent1"/>
          </a:lnRef>
          <a:fillRef idx="0">
            <a:schemeClr val="accent1"/>
          </a:fillRef>
          <a:effectRef idx="0">
            <a:schemeClr val="accent1"/>
          </a:effectRef>
          <a:fontRef idx="minor">
            <a:schemeClr val="tx1"/>
          </a:fontRef>
        </p:style>
      </p:cxnSp>
      <p:sp>
        <p:nvSpPr>
          <p:cNvPr id="13" name="Text Placeholder 6">
            <a:extLst>
              <a:ext uri="{FF2B5EF4-FFF2-40B4-BE49-F238E27FC236}">
                <a16:creationId xmlns:a16="http://schemas.microsoft.com/office/drawing/2014/main" id="{B6882BFA-92D1-754C-8A6B-468712FCC892}"/>
              </a:ext>
            </a:extLst>
          </p:cNvPr>
          <p:cNvSpPr>
            <a:spLocks noGrp="1"/>
          </p:cNvSpPr>
          <p:nvPr>
            <p:ph type="body" sz="quarter" idx="12" hasCustomPrompt="1"/>
          </p:nvPr>
        </p:nvSpPr>
        <p:spPr>
          <a:xfrm>
            <a:off x="414163" y="2730312"/>
            <a:ext cx="8327698" cy="406477"/>
          </a:xfrm>
        </p:spPr>
        <p:txBody>
          <a:bodyPr anchor="ctr" anchorCtr="0">
            <a:noAutofit/>
          </a:bodyPr>
          <a:lstStyle>
            <a:lvl1pPr marL="0" indent="0">
              <a:buFont typeface="Arial" panose="020B0604020202020204" pitchFamily="34" charset="0"/>
              <a:buNone/>
              <a:defRPr sz="2000">
                <a:solidFill>
                  <a:schemeClr val="bg1"/>
                </a:solidFill>
              </a:defRPr>
            </a:lvl1pPr>
            <a:lvl2pPr marL="0" indent="0">
              <a:buNone/>
              <a:defRPr>
                <a:solidFill>
                  <a:schemeClr val="bg2"/>
                </a:solidFill>
              </a:defRPr>
            </a:lvl2pPr>
            <a:lvl3pPr marL="228600" indent="0">
              <a:buNone/>
              <a:defRPr/>
            </a:lvl3pPr>
          </a:lstStyle>
          <a:p>
            <a:pPr lvl="0"/>
            <a:r>
              <a:rPr lang="en-US" dirty="0"/>
              <a:t>Speaker’s Full Name or Subtitle</a:t>
            </a:r>
          </a:p>
        </p:txBody>
      </p:sp>
      <p:sp>
        <p:nvSpPr>
          <p:cNvPr id="14" name="Text Placeholder 20">
            <a:extLst>
              <a:ext uri="{FF2B5EF4-FFF2-40B4-BE49-F238E27FC236}">
                <a16:creationId xmlns:a16="http://schemas.microsoft.com/office/drawing/2014/main" id="{E25F6749-10D1-E840-B58E-0BD71C6C4BD7}"/>
              </a:ext>
            </a:extLst>
          </p:cNvPr>
          <p:cNvSpPr>
            <a:spLocks noGrp="1"/>
          </p:cNvSpPr>
          <p:nvPr>
            <p:ph type="body" sz="quarter" idx="13" hasCustomPrompt="1"/>
          </p:nvPr>
        </p:nvSpPr>
        <p:spPr>
          <a:xfrm>
            <a:off x="414163" y="3485244"/>
            <a:ext cx="8324523" cy="254000"/>
          </a:xfrm>
        </p:spPr>
        <p:txBody>
          <a:bodyPr anchor="ctr" anchorCtr="0">
            <a:normAutofit/>
          </a:bodyPr>
          <a:lstStyle>
            <a:lvl1pPr>
              <a:defRPr sz="1600">
                <a:solidFill>
                  <a:schemeClr val="accent4"/>
                </a:solidFill>
              </a:defRPr>
            </a:lvl1pPr>
          </a:lstStyle>
          <a:p>
            <a:r>
              <a:rPr lang="en-US" dirty="0"/>
              <a:t>Speaker title and/or date</a:t>
            </a:r>
          </a:p>
        </p:txBody>
      </p:sp>
      <p:sp>
        <p:nvSpPr>
          <p:cNvPr id="15" name="Footer Placeholder 8">
            <a:extLst>
              <a:ext uri="{FF2B5EF4-FFF2-40B4-BE49-F238E27FC236}">
                <a16:creationId xmlns:a16="http://schemas.microsoft.com/office/drawing/2014/main" id="{9E90ED61-02F0-014B-ABEE-2397CF3B968C}"/>
              </a:ext>
            </a:extLst>
          </p:cNvPr>
          <p:cNvSpPr>
            <a:spLocks noGrp="1"/>
          </p:cNvSpPr>
          <p:nvPr>
            <p:ph type="ftr" sz="quarter" idx="3"/>
          </p:nvPr>
        </p:nvSpPr>
        <p:spPr>
          <a:xfrm>
            <a:off x="381000" y="4695411"/>
            <a:ext cx="4572000" cy="187241"/>
          </a:xfrm>
          <a:prstGeom prst="rect">
            <a:avLst/>
          </a:prstGeom>
        </p:spPr>
        <p:txBody>
          <a:bodyPr vert="horz" lIns="0" tIns="0" rIns="0" bIns="0" rtlCol="0" anchor="b" anchorCtr="0"/>
          <a:lstStyle>
            <a:lvl1pPr algn="l">
              <a:defRPr sz="800">
                <a:solidFill>
                  <a:schemeClr val="bg2"/>
                </a:solidFill>
                <a:latin typeface="Arial" panose="020B0604020202020204" pitchFamily="34" charset="0"/>
                <a:cs typeface="Arial" panose="020B0604020202020204" pitchFamily="34" charset="0"/>
              </a:defRPr>
            </a:lvl1pPr>
            <a:lvl2pPr marL="0" indent="0">
              <a:defRPr sz="750"/>
            </a:lvl2pPr>
            <a:lvl3pPr marL="0" indent="0">
              <a:defRPr sz="750"/>
            </a:lvl3pPr>
            <a:lvl4pPr marL="0" indent="0">
              <a:defRPr sz="750"/>
            </a:lvl4pPr>
            <a:lvl5pPr marL="0" indent="0">
              <a:defRPr sz="750"/>
            </a:lvl5pPr>
            <a:lvl6pPr marL="0" indent="0">
              <a:defRPr sz="750"/>
            </a:lvl6pPr>
            <a:lvl7pPr marL="0" indent="0">
              <a:defRPr sz="750"/>
            </a:lvl7pPr>
            <a:lvl8pPr marL="0" indent="0">
              <a:defRPr sz="750"/>
            </a:lvl8pPr>
            <a:lvl9pPr marL="0" indent="0">
              <a:defRPr sz="750"/>
            </a:lvl9pPr>
          </a:lstStyle>
          <a:p>
            <a:endParaRPr lang="en-US"/>
          </a:p>
        </p:txBody>
      </p:sp>
    </p:spTree>
    <p:extLst>
      <p:ext uri="{BB962C8B-B14F-4D97-AF65-F5344CB8AC3E}">
        <p14:creationId xmlns:p14="http://schemas.microsoft.com/office/powerpoint/2010/main" val="351578650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ech Background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E43B87D-A0F4-A145-BCBE-88325C169FEF}"/>
              </a:ext>
            </a:extLst>
          </p:cNvPr>
          <p:cNvSpPr/>
          <p:nvPr/>
        </p:nvSpPr>
        <p:spPr>
          <a:xfrm>
            <a:off x="0" y="4057650"/>
            <a:ext cx="9144000" cy="10858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picture containing animal, bed, computer, sitting&#10;&#10;Description automatically generated">
            <a:extLst>
              <a:ext uri="{FF2B5EF4-FFF2-40B4-BE49-F238E27FC236}">
                <a16:creationId xmlns:a16="http://schemas.microsoft.com/office/drawing/2014/main" id="{AFD0E892-AD84-1E4B-88EE-D37B1E173C5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495"/>
            <a:ext cx="9144000" cy="5142510"/>
          </a:xfrm>
          <a:prstGeom prst="rect">
            <a:avLst/>
          </a:prstGeom>
        </p:spPr>
      </p:pic>
      <p:sp>
        <p:nvSpPr>
          <p:cNvPr id="5" name="title Placeholder 6"/>
          <p:cNvSpPr>
            <a:spLocks noGrp="1"/>
          </p:cNvSpPr>
          <p:nvPr>
            <p:ph type="body" sz="quarter" idx="10"/>
          </p:nvPr>
        </p:nvSpPr>
        <p:spPr>
          <a:xfrm>
            <a:off x="704088" y="850392"/>
            <a:ext cx="7726680" cy="3319272"/>
          </a:xfrm>
          <a:ln>
            <a:noFill/>
          </a:ln>
        </p:spPr>
        <p:txBody>
          <a:bodyPr lIns="91440" tIns="45720" rIns="91440" bIns="45720" anchor="t" anchorCtr="0">
            <a:noAutofit/>
          </a:bodyPr>
          <a:lstStyle>
            <a:lvl1pPr>
              <a:defRPr sz="4400">
                <a:solidFill>
                  <a:schemeClr val="bg1"/>
                </a:solidFill>
                <a:latin typeface="+mn-lt"/>
              </a:defRPr>
            </a:lvl1pPr>
          </a:lstStyle>
          <a:p>
            <a:pPr lvl="0"/>
            <a:r>
              <a:rPr lang="en-US"/>
              <a:t>Edit Master text styles</a:t>
            </a:r>
          </a:p>
        </p:txBody>
      </p:sp>
    </p:spTree>
    <p:extLst>
      <p:ext uri="{BB962C8B-B14F-4D97-AF65-F5344CB8AC3E}">
        <p14:creationId xmlns:p14="http://schemas.microsoft.com/office/powerpoint/2010/main" val="109316056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p:cSld name="Blank Slide">
    <p:spTree>
      <p:nvGrpSpPr>
        <p:cNvPr id="1" name=""/>
        <p:cNvGrpSpPr/>
        <p:nvPr/>
      </p:nvGrpSpPr>
      <p:grpSpPr>
        <a:xfrm>
          <a:off x="0" y="0"/>
          <a:ext cx="0" cy="0"/>
          <a:chOff x="0" y="0"/>
          <a:chExt cx="0" cy="0"/>
        </a:xfrm>
      </p:grpSpPr>
      <p:sp>
        <p:nvSpPr>
          <p:cNvPr id="7" name="Title Placeholder 6"/>
          <p:cNvSpPr>
            <a:spLocks noGrp="1"/>
          </p:cNvSpPr>
          <p:nvPr>
            <p:ph type="body" sz="quarter" idx="10"/>
          </p:nvPr>
        </p:nvSpPr>
        <p:spPr>
          <a:xfrm>
            <a:off x="704088" y="850392"/>
            <a:ext cx="7726680" cy="3319272"/>
          </a:xfrm>
          <a:ln>
            <a:noFill/>
          </a:ln>
        </p:spPr>
        <p:txBody>
          <a:bodyPr lIns="91440" tIns="45720" rIns="91440" bIns="45720" anchor="t" anchorCtr="0">
            <a:noAutofit/>
          </a:bodyPr>
          <a:lstStyle>
            <a:lvl1pPr>
              <a:defRPr sz="4400">
                <a:solidFill>
                  <a:srgbClr val="0032A1"/>
                </a:solidFill>
                <a:latin typeface="+mn-lt"/>
              </a:defRPr>
            </a:lvl1pPr>
          </a:lstStyle>
          <a:p>
            <a:pPr lvl="0"/>
            <a:r>
              <a:rPr lang="en-US"/>
              <a:t>Edit Master text styles</a:t>
            </a:r>
          </a:p>
        </p:txBody>
      </p:sp>
    </p:spTree>
    <p:extLst>
      <p:ext uri="{BB962C8B-B14F-4D97-AF65-F5344CB8AC3E}">
        <p14:creationId xmlns:p14="http://schemas.microsoft.com/office/powerpoint/2010/main" val="108429660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1_Agenda Sl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DC19695-391B-DA44-A38A-0745805811B8}"/>
              </a:ext>
            </a:extLst>
          </p:cNvPr>
          <p:cNvSpPr/>
          <p:nvPr/>
        </p:nvSpPr>
        <p:spPr>
          <a:xfrm>
            <a:off x="0" y="0"/>
            <a:ext cx="9144000" cy="5143500"/>
          </a:xfrm>
          <a:prstGeom prst="rect">
            <a:avLst/>
          </a:prstGeom>
          <a:gradFill flip="none" rotWithShape="1">
            <a:gsLst>
              <a:gs pos="65000">
                <a:schemeClr val="accent1"/>
              </a:gs>
              <a:gs pos="0">
                <a:schemeClr val="accent3"/>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7C15AA5-70F9-0B45-8147-A29FFDCDCFC0}"/>
              </a:ext>
            </a:extLst>
          </p:cNvPr>
          <p:cNvSpPr>
            <a:spLocks noGrp="1"/>
          </p:cNvSpPr>
          <p:nvPr>
            <p:ph type="title"/>
          </p:nvPr>
        </p:nvSpPr>
        <p:spPr>
          <a:xfrm>
            <a:off x="384048" y="274321"/>
            <a:ext cx="8378952" cy="621030"/>
          </a:xfrm>
        </p:spPr>
        <p:txBody>
          <a:bodyPr wrap="none">
            <a:noAutofit/>
          </a:bodyPr>
          <a:lstStyle>
            <a:lvl1pPr>
              <a:defRPr sz="2400">
                <a:solidFill>
                  <a:schemeClr val="bg1"/>
                </a:solidFill>
              </a:defRPr>
            </a:lvl1pPr>
          </a:lstStyle>
          <a:p>
            <a:r>
              <a:rPr lang="en-US"/>
              <a:t>Click to edit Master title style</a:t>
            </a:r>
            <a:endParaRPr lang="en-US" dirty="0"/>
          </a:p>
        </p:txBody>
      </p:sp>
      <p:sp>
        <p:nvSpPr>
          <p:cNvPr id="8" name="Footer Placeholder 8">
            <a:extLst>
              <a:ext uri="{FF2B5EF4-FFF2-40B4-BE49-F238E27FC236}">
                <a16:creationId xmlns:a16="http://schemas.microsoft.com/office/drawing/2014/main" id="{8C855543-B1C8-B946-B60D-4C04E3A855E7}"/>
              </a:ext>
            </a:extLst>
          </p:cNvPr>
          <p:cNvSpPr>
            <a:spLocks noGrp="1"/>
          </p:cNvSpPr>
          <p:nvPr>
            <p:ph type="ftr" sz="quarter" idx="3"/>
          </p:nvPr>
        </p:nvSpPr>
        <p:spPr>
          <a:xfrm>
            <a:off x="660386" y="4695411"/>
            <a:ext cx="4572000" cy="187241"/>
          </a:xfrm>
          <a:prstGeom prst="rect">
            <a:avLst/>
          </a:prstGeom>
        </p:spPr>
        <p:txBody>
          <a:bodyPr vert="horz" lIns="0" tIns="0" rIns="0" bIns="0" rtlCol="0" anchor="b" anchorCtr="0"/>
          <a:lstStyle>
            <a:lvl1pPr algn="l">
              <a:defRPr sz="800">
                <a:solidFill>
                  <a:schemeClr val="bg1"/>
                </a:solidFill>
                <a:latin typeface="Arial" panose="020B0604020202020204" pitchFamily="34" charset="0"/>
                <a:cs typeface="Arial" panose="020B0604020202020204" pitchFamily="34" charset="0"/>
              </a:defRPr>
            </a:lvl1pPr>
            <a:lvl2pPr marL="0" indent="0">
              <a:defRPr sz="750"/>
            </a:lvl2pPr>
            <a:lvl3pPr marL="0" indent="0">
              <a:defRPr sz="750"/>
            </a:lvl3pPr>
            <a:lvl4pPr marL="0" indent="0">
              <a:defRPr sz="750"/>
            </a:lvl4pPr>
            <a:lvl5pPr marL="0" indent="0">
              <a:defRPr sz="750"/>
            </a:lvl5pPr>
            <a:lvl6pPr marL="0" indent="0">
              <a:defRPr sz="750"/>
            </a:lvl6pPr>
            <a:lvl7pPr marL="0" indent="0">
              <a:defRPr sz="750"/>
            </a:lvl7pPr>
            <a:lvl8pPr marL="0" indent="0">
              <a:defRPr sz="750"/>
            </a:lvl8pPr>
            <a:lvl9pPr marL="0" indent="0">
              <a:defRPr sz="750"/>
            </a:lvl9pPr>
          </a:lstStyle>
          <a:p>
            <a:endParaRPr lang="en-US"/>
          </a:p>
        </p:txBody>
      </p:sp>
      <p:sp>
        <p:nvSpPr>
          <p:cNvPr id="9" name="Slide Number Placeholder 9">
            <a:extLst>
              <a:ext uri="{FF2B5EF4-FFF2-40B4-BE49-F238E27FC236}">
                <a16:creationId xmlns:a16="http://schemas.microsoft.com/office/drawing/2014/main" id="{740C1DF7-CAE5-ED40-B1C3-1FB1E0F74AA4}"/>
              </a:ext>
            </a:extLst>
          </p:cNvPr>
          <p:cNvSpPr>
            <a:spLocks noGrp="1"/>
          </p:cNvSpPr>
          <p:nvPr>
            <p:ph type="sldNum" sz="quarter" idx="4"/>
          </p:nvPr>
        </p:nvSpPr>
        <p:spPr>
          <a:xfrm>
            <a:off x="385100" y="4759541"/>
            <a:ext cx="228600" cy="123111"/>
          </a:xfrm>
          <a:prstGeom prst="rect">
            <a:avLst/>
          </a:prstGeom>
        </p:spPr>
        <p:txBody>
          <a:bodyPr vert="horz" lIns="0" tIns="0" rIns="0" bIns="0" rtlCol="0" anchor="b" anchorCtr="0">
            <a:spAutoFit/>
          </a:bodyPr>
          <a:lstStyle>
            <a:lvl1pPr algn="l">
              <a:defRPr sz="800" b="1">
                <a:solidFill>
                  <a:schemeClr val="bg1"/>
                </a:solidFill>
                <a:latin typeface="Arial" panose="020B0604020202020204" pitchFamily="34" charset="0"/>
                <a:cs typeface="Arial" panose="020B0604020202020204" pitchFamily="34" charset="0"/>
              </a:defRPr>
            </a:lvl1pPr>
          </a:lstStyle>
          <a:p>
            <a:fld id="{BD621C08-667F-4873-9BAA-E6E5DE97E8B2}" type="slidenum">
              <a:rPr lang="en-US" smtClean="0"/>
              <a:t>‹#›</a:t>
            </a:fld>
            <a:endParaRPr lang="en-US"/>
          </a:p>
        </p:txBody>
      </p:sp>
      <p:pic>
        <p:nvPicPr>
          <p:cNvPr id="15" name="Picture 14">
            <a:extLst>
              <a:ext uri="{FF2B5EF4-FFF2-40B4-BE49-F238E27FC236}">
                <a16:creationId xmlns:a16="http://schemas.microsoft.com/office/drawing/2014/main" id="{F70F4A04-9F09-BC4C-BCD8-015E0BC0878C}"/>
              </a:ext>
            </a:extLst>
          </p:cNvPr>
          <p:cNvPicPr>
            <a:picLocks noChangeAspect="1"/>
          </p:cNvPicPr>
          <p:nvPr/>
        </p:nvPicPr>
        <p:blipFill>
          <a:blip r:embed="rId2"/>
          <a:stretch>
            <a:fillRect/>
          </a:stretch>
        </p:blipFill>
        <p:spPr bwMode="black">
          <a:xfrm>
            <a:off x="7734300" y="4751509"/>
            <a:ext cx="1029775" cy="221011"/>
          </a:xfrm>
          <a:prstGeom prst="rect">
            <a:avLst/>
          </a:prstGeom>
        </p:spPr>
      </p:pic>
      <p:sp>
        <p:nvSpPr>
          <p:cNvPr id="18" name="Content Placeholder 2">
            <a:extLst>
              <a:ext uri="{FF2B5EF4-FFF2-40B4-BE49-F238E27FC236}">
                <a16:creationId xmlns:a16="http://schemas.microsoft.com/office/drawing/2014/main" id="{FAEC6B79-D329-DE46-B777-F072288C8C0F}"/>
              </a:ext>
            </a:extLst>
          </p:cNvPr>
          <p:cNvSpPr>
            <a:spLocks noGrp="1"/>
          </p:cNvSpPr>
          <p:nvPr>
            <p:ph idx="1" hasCustomPrompt="1"/>
          </p:nvPr>
        </p:nvSpPr>
        <p:spPr>
          <a:xfrm>
            <a:off x="377952" y="1111401"/>
            <a:ext cx="8385048" cy="3319272"/>
          </a:xfrm>
          <a:prstGeom prst="rect">
            <a:avLst/>
          </a:prstGeom>
        </p:spPr>
        <p:txBody>
          <a:bodyPr vert="horz" lIns="0" tIns="0" rIns="0" bIns="0" rtlCol="0">
            <a:normAutofit/>
          </a:bodyPr>
          <a:lstStyle>
            <a:lvl1pPr marL="283464" indent="-283464">
              <a:buFont typeface="+mj-lt"/>
              <a:buAutoNum type="arabicPeriod"/>
              <a:defRPr>
                <a:solidFill>
                  <a:schemeClr val="bg1"/>
                </a:solidFill>
              </a:defRPr>
            </a:lvl1pPr>
            <a:lvl2pPr marL="0" indent="0">
              <a:buNone/>
              <a:defRPr lang="en-US" sz="1400" baseline="0" noProof="0" dirty="0">
                <a:solidFill>
                  <a:schemeClr val="bg1"/>
                </a:solidFill>
              </a:defRPr>
            </a:lvl2pPr>
            <a:lvl3pPr marL="0" indent="0">
              <a:spcBef>
                <a:spcPts val="600"/>
              </a:spcBef>
              <a:buNone/>
              <a:defRPr sz="1400">
                <a:solidFill>
                  <a:schemeClr val="bg1"/>
                </a:solidFill>
              </a:defRPr>
            </a:lvl3pPr>
            <a:lvl4pPr marL="0" indent="0">
              <a:spcBef>
                <a:spcPts val="600"/>
              </a:spcBef>
              <a:buNone/>
              <a:defRPr sz="1400">
                <a:solidFill>
                  <a:schemeClr val="bg1"/>
                </a:solidFill>
              </a:defRPr>
            </a:lvl4pPr>
            <a:lvl5pPr marL="0" indent="0">
              <a:spcBef>
                <a:spcPts val="600"/>
              </a:spcBef>
              <a:buNone/>
              <a:defRPr sz="1400">
                <a:solidFill>
                  <a:schemeClr val="bg1"/>
                </a:solidFill>
              </a:defRPr>
            </a:lvl5pPr>
            <a:lvl6pPr marL="0" indent="0">
              <a:lnSpc>
                <a:spcPct val="100000"/>
              </a:lnSpc>
              <a:spcBef>
                <a:spcPts val="600"/>
              </a:spcBef>
              <a:buNone/>
              <a:defRPr sz="1400">
                <a:solidFill>
                  <a:schemeClr val="bg1"/>
                </a:solidFill>
              </a:defRPr>
            </a:lvl6pPr>
            <a:lvl7pPr marL="0" indent="0">
              <a:spcBef>
                <a:spcPts val="600"/>
              </a:spcBef>
              <a:buNone/>
              <a:defRPr sz="1400">
                <a:solidFill>
                  <a:schemeClr val="bg1"/>
                </a:solidFill>
              </a:defRPr>
            </a:lvl7pPr>
            <a:lvl8pPr marL="0" indent="0">
              <a:lnSpc>
                <a:spcPct val="100000"/>
              </a:lnSpc>
              <a:spcBef>
                <a:spcPts val="600"/>
              </a:spcBef>
              <a:buNone/>
              <a:defRPr sz="1400">
                <a:solidFill>
                  <a:schemeClr val="bg1"/>
                </a:solidFill>
              </a:defRPr>
            </a:lvl8pPr>
            <a:lvl9pPr marL="0" indent="0">
              <a:lnSpc>
                <a:spcPct val="100000"/>
              </a:lnSpc>
              <a:spcBef>
                <a:spcPts val="600"/>
              </a:spcBef>
              <a:buNone/>
              <a:defRPr sz="1400">
                <a:solidFill>
                  <a:schemeClr val="bg1"/>
                </a:solidFill>
              </a:defRPr>
            </a:lvl9pPr>
          </a:lstStyle>
          <a:p>
            <a:pPr lvl="0"/>
            <a:r>
              <a:rPr lang="en-US" dirty="0"/>
              <a:t>Numbered text</a:t>
            </a:r>
          </a:p>
          <a:p>
            <a:pPr lvl="1"/>
            <a:r>
              <a:rPr lang="en-US" dirty="0"/>
              <a:t>Supporting text</a:t>
            </a:r>
          </a:p>
          <a:p>
            <a:pPr lvl="1"/>
            <a:endParaRPr lang="en-US" dirty="0"/>
          </a:p>
          <a:p>
            <a:pPr lvl="0"/>
            <a:r>
              <a:rPr lang="en-US" dirty="0"/>
              <a:t>Numbered text</a:t>
            </a:r>
          </a:p>
          <a:p>
            <a:pPr lvl="1"/>
            <a:r>
              <a:rPr lang="en-US" dirty="0"/>
              <a:t>Supporting text</a:t>
            </a:r>
          </a:p>
          <a:p>
            <a:pPr lvl="1"/>
            <a:endParaRPr lang="en-US" dirty="0"/>
          </a:p>
          <a:p>
            <a:pPr lvl="0"/>
            <a:r>
              <a:rPr lang="en-US" dirty="0"/>
              <a:t>Numbered text</a:t>
            </a:r>
          </a:p>
          <a:p>
            <a:pPr lvl="1"/>
            <a:r>
              <a:rPr lang="en-US" dirty="0"/>
              <a:t>Supporting text</a:t>
            </a:r>
          </a:p>
          <a:p>
            <a:pPr lvl="1"/>
            <a:endParaRPr lang="en-US" dirty="0"/>
          </a:p>
          <a:p>
            <a:pPr lvl="0"/>
            <a:r>
              <a:rPr lang="en-US" dirty="0"/>
              <a:t>Numbered text</a:t>
            </a:r>
          </a:p>
          <a:p>
            <a:pPr lvl="1"/>
            <a:r>
              <a:rPr lang="en-US" dirty="0"/>
              <a:t>Supporting text</a:t>
            </a:r>
          </a:p>
        </p:txBody>
      </p:sp>
    </p:spTree>
    <p:extLst>
      <p:ext uri="{BB962C8B-B14F-4D97-AF65-F5344CB8AC3E}">
        <p14:creationId xmlns:p14="http://schemas.microsoft.com/office/powerpoint/2010/main" val="19977529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Thank You">
    <p:bg>
      <p:bgPr>
        <a:gradFill flip="none" rotWithShape="1">
          <a:gsLst>
            <a:gs pos="65000">
              <a:schemeClr val="accent1"/>
            </a:gs>
            <a:gs pos="0">
              <a:schemeClr val="accent3"/>
            </a:gs>
          </a:gsLst>
          <a:lin ang="13500000" scaled="1"/>
          <a:tileRect/>
        </a:gra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E91B630-BDD5-844D-9F57-E0F3DA8DE29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738551" y="4351664"/>
            <a:ext cx="2024449" cy="430734"/>
          </a:xfrm>
          <a:prstGeom prst="rect">
            <a:avLst/>
          </a:prstGeom>
        </p:spPr>
      </p:pic>
      <p:sp>
        <p:nvSpPr>
          <p:cNvPr id="11" name="Text Placeholder 4">
            <a:extLst>
              <a:ext uri="{FF2B5EF4-FFF2-40B4-BE49-F238E27FC236}">
                <a16:creationId xmlns:a16="http://schemas.microsoft.com/office/drawing/2014/main" id="{6A3ADC0F-2A6D-1D4D-9FFF-853C5C76A3A6}"/>
              </a:ext>
            </a:extLst>
          </p:cNvPr>
          <p:cNvSpPr>
            <a:spLocks noGrp="1"/>
          </p:cNvSpPr>
          <p:nvPr>
            <p:ph type="body" sz="quarter" idx="11" hasCustomPrompt="1"/>
          </p:nvPr>
        </p:nvSpPr>
        <p:spPr>
          <a:xfrm>
            <a:off x="391633" y="2704549"/>
            <a:ext cx="8207508" cy="369332"/>
          </a:xfrm>
        </p:spPr>
        <p:txBody>
          <a:bodyPr wrap="square" anchor="ctr" anchorCtr="0">
            <a:spAutoFit/>
          </a:bodyPr>
          <a:lstStyle>
            <a:lvl1pPr algn="l">
              <a:defRPr sz="2400" b="0">
                <a:solidFill>
                  <a:schemeClr val="bg2"/>
                </a:solidFill>
              </a:defRPr>
            </a:lvl1pPr>
          </a:lstStyle>
          <a:p>
            <a:pPr lvl="0"/>
            <a:r>
              <a:rPr lang="en-US" dirty="0"/>
              <a:t>Name and Title</a:t>
            </a:r>
          </a:p>
        </p:txBody>
      </p:sp>
      <p:sp>
        <p:nvSpPr>
          <p:cNvPr id="13" name="Text Placeholder 4">
            <a:extLst>
              <a:ext uri="{FF2B5EF4-FFF2-40B4-BE49-F238E27FC236}">
                <a16:creationId xmlns:a16="http://schemas.microsoft.com/office/drawing/2014/main" id="{DA314B20-F29A-994E-87AC-493EFA67EDCF}"/>
              </a:ext>
            </a:extLst>
          </p:cNvPr>
          <p:cNvSpPr>
            <a:spLocks noGrp="1"/>
          </p:cNvSpPr>
          <p:nvPr>
            <p:ph type="body" sz="quarter" idx="12" hasCustomPrompt="1"/>
          </p:nvPr>
        </p:nvSpPr>
        <p:spPr>
          <a:xfrm>
            <a:off x="391633" y="3147679"/>
            <a:ext cx="8207508" cy="276999"/>
          </a:xfrm>
        </p:spPr>
        <p:txBody>
          <a:bodyPr wrap="square" anchor="ctr" anchorCtr="0">
            <a:spAutoFit/>
          </a:bodyPr>
          <a:lstStyle>
            <a:lvl1pPr algn="l">
              <a:defRPr sz="1800" b="0">
                <a:solidFill>
                  <a:schemeClr val="accent4"/>
                </a:solidFill>
              </a:defRPr>
            </a:lvl1pPr>
          </a:lstStyle>
          <a:p>
            <a:pPr lvl="0"/>
            <a:r>
              <a:rPr lang="en-US" dirty="0"/>
              <a:t>Contact Information</a:t>
            </a:r>
          </a:p>
        </p:txBody>
      </p:sp>
      <p:sp>
        <p:nvSpPr>
          <p:cNvPr id="14" name="Title 1">
            <a:extLst>
              <a:ext uri="{FF2B5EF4-FFF2-40B4-BE49-F238E27FC236}">
                <a16:creationId xmlns:a16="http://schemas.microsoft.com/office/drawing/2014/main" id="{91C36AF9-C75C-DE4A-84C5-590522758FD4}"/>
              </a:ext>
            </a:extLst>
          </p:cNvPr>
          <p:cNvSpPr>
            <a:spLocks noGrp="1"/>
          </p:cNvSpPr>
          <p:nvPr>
            <p:ph type="ctrTitle" hasCustomPrompt="1"/>
          </p:nvPr>
        </p:nvSpPr>
        <p:spPr bwMode="white">
          <a:xfrm>
            <a:off x="391633" y="1665888"/>
            <a:ext cx="4069701" cy="830997"/>
          </a:xfrm>
        </p:spPr>
        <p:txBody>
          <a:bodyPr wrap="square" anchor="t" anchorCtr="0">
            <a:spAutoFit/>
          </a:bodyPr>
          <a:lstStyle>
            <a:lvl1pPr algn="l">
              <a:defRPr sz="6000" b="0" i="0">
                <a:solidFill>
                  <a:schemeClr val="bg2"/>
                </a:solidFill>
                <a:latin typeface="Arial" panose="020B0604020202020204" pitchFamily="34" charset="0"/>
                <a:cs typeface="Arial" panose="020B0604020202020204" pitchFamily="34" charset="0"/>
              </a:defRPr>
            </a:lvl1pPr>
          </a:lstStyle>
          <a:p>
            <a:pPr lvl="0"/>
            <a:r>
              <a:rPr lang="en-US" dirty="0"/>
              <a:t>Thank You</a:t>
            </a:r>
          </a:p>
        </p:txBody>
      </p:sp>
      <p:cxnSp>
        <p:nvCxnSpPr>
          <p:cNvPr id="15" name="Straight Connector 14">
            <a:extLst>
              <a:ext uri="{FF2B5EF4-FFF2-40B4-BE49-F238E27FC236}">
                <a16:creationId xmlns:a16="http://schemas.microsoft.com/office/drawing/2014/main" id="{A022DC92-B704-DC40-B83E-0F108277F590}"/>
              </a:ext>
            </a:extLst>
          </p:cNvPr>
          <p:cNvCxnSpPr>
            <a:cxnSpLocks/>
          </p:cNvCxnSpPr>
          <p:nvPr/>
        </p:nvCxnSpPr>
        <p:spPr>
          <a:xfrm>
            <a:off x="391633" y="2543316"/>
            <a:ext cx="6720840" cy="0"/>
          </a:xfrm>
          <a:prstGeom prst="line">
            <a:avLst/>
          </a:prstGeom>
          <a:ln>
            <a:solidFill>
              <a:srgbClr val="2D66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100346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Thank You Slide + Partner Logo">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3499B342-4542-7F44-B4EF-9314EC77E720}"/>
              </a:ext>
            </a:extLst>
          </p:cNvPr>
          <p:cNvSpPr>
            <a:spLocks noGrp="1"/>
          </p:cNvSpPr>
          <p:nvPr>
            <p:ph type="pic" sz="quarter" idx="13" hasCustomPrompt="1"/>
          </p:nvPr>
        </p:nvSpPr>
        <p:spPr>
          <a:xfrm>
            <a:off x="6950877" y="4212509"/>
            <a:ext cx="1812123" cy="614672"/>
          </a:xfrm>
        </p:spPr>
        <p:txBody>
          <a:bodyPr anchor="ctr" anchorCtr="0">
            <a:normAutofit/>
          </a:bodyPr>
          <a:lstStyle>
            <a:lvl1pPr algn="ctr">
              <a:defRPr sz="1200"/>
            </a:lvl1pPr>
          </a:lstStyle>
          <a:p>
            <a:r>
              <a:rPr lang="en-US" dirty="0"/>
              <a:t>Client/Partner Logo Here</a:t>
            </a:r>
          </a:p>
        </p:txBody>
      </p:sp>
      <p:pic>
        <p:nvPicPr>
          <p:cNvPr id="12" name="Picture 11" descr="A close up of a sign&#10;&#10;Description automatically generated">
            <a:extLst>
              <a:ext uri="{FF2B5EF4-FFF2-40B4-BE49-F238E27FC236}">
                <a16:creationId xmlns:a16="http://schemas.microsoft.com/office/drawing/2014/main" id="{1E3CF8DA-271C-CB40-9A53-7C2CBDDD591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269237" y="4114800"/>
            <a:ext cx="2509524" cy="908465"/>
          </a:xfrm>
          <a:prstGeom prst="rect">
            <a:avLst/>
          </a:prstGeom>
        </p:spPr>
      </p:pic>
      <p:sp>
        <p:nvSpPr>
          <p:cNvPr id="14" name="Text Placeholder 4">
            <a:extLst>
              <a:ext uri="{FF2B5EF4-FFF2-40B4-BE49-F238E27FC236}">
                <a16:creationId xmlns:a16="http://schemas.microsoft.com/office/drawing/2014/main" id="{8002238E-5B2E-B247-94DB-4A3ABA560FAF}"/>
              </a:ext>
            </a:extLst>
          </p:cNvPr>
          <p:cNvSpPr>
            <a:spLocks noGrp="1"/>
          </p:cNvSpPr>
          <p:nvPr>
            <p:ph type="body" sz="quarter" idx="11" hasCustomPrompt="1"/>
          </p:nvPr>
        </p:nvSpPr>
        <p:spPr>
          <a:xfrm>
            <a:off x="391633" y="2704549"/>
            <a:ext cx="8207508" cy="369332"/>
          </a:xfrm>
        </p:spPr>
        <p:txBody>
          <a:bodyPr wrap="square" anchor="ctr" anchorCtr="0">
            <a:spAutoFit/>
          </a:bodyPr>
          <a:lstStyle>
            <a:lvl1pPr algn="l">
              <a:defRPr sz="2400" b="0">
                <a:solidFill>
                  <a:schemeClr val="accent2"/>
                </a:solidFill>
              </a:defRPr>
            </a:lvl1pPr>
          </a:lstStyle>
          <a:p>
            <a:pPr lvl="0"/>
            <a:r>
              <a:rPr lang="en-US" dirty="0"/>
              <a:t>Name and Title</a:t>
            </a:r>
          </a:p>
        </p:txBody>
      </p:sp>
      <p:sp>
        <p:nvSpPr>
          <p:cNvPr id="15" name="Text Placeholder 4">
            <a:extLst>
              <a:ext uri="{FF2B5EF4-FFF2-40B4-BE49-F238E27FC236}">
                <a16:creationId xmlns:a16="http://schemas.microsoft.com/office/drawing/2014/main" id="{B3660F06-908D-324A-9D22-12DB921A123B}"/>
              </a:ext>
            </a:extLst>
          </p:cNvPr>
          <p:cNvSpPr>
            <a:spLocks noGrp="1"/>
          </p:cNvSpPr>
          <p:nvPr>
            <p:ph type="body" sz="quarter" idx="12" hasCustomPrompt="1"/>
          </p:nvPr>
        </p:nvSpPr>
        <p:spPr>
          <a:xfrm>
            <a:off x="391633" y="3147679"/>
            <a:ext cx="8207508" cy="276999"/>
          </a:xfrm>
        </p:spPr>
        <p:txBody>
          <a:bodyPr wrap="square" anchor="ctr" anchorCtr="0">
            <a:spAutoFit/>
          </a:bodyPr>
          <a:lstStyle>
            <a:lvl1pPr algn="l">
              <a:defRPr sz="1800" b="0">
                <a:solidFill>
                  <a:schemeClr val="accent4"/>
                </a:solidFill>
              </a:defRPr>
            </a:lvl1pPr>
          </a:lstStyle>
          <a:p>
            <a:pPr lvl="0"/>
            <a:r>
              <a:rPr lang="en-US" dirty="0"/>
              <a:t>Contact Information</a:t>
            </a:r>
          </a:p>
        </p:txBody>
      </p:sp>
      <p:sp>
        <p:nvSpPr>
          <p:cNvPr id="16" name="Title 1">
            <a:extLst>
              <a:ext uri="{FF2B5EF4-FFF2-40B4-BE49-F238E27FC236}">
                <a16:creationId xmlns:a16="http://schemas.microsoft.com/office/drawing/2014/main" id="{3E5196DC-63C2-DC4C-9AD0-F8EA668BF41B}"/>
              </a:ext>
            </a:extLst>
          </p:cNvPr>
          <p:cNvSpPr>
            <a:spLocks noGrp="1"/>
          </p:cNvSpPr>
          <p:nvPr>
            <p:ph type="ctrTitle" hasCustomPrompt="1"/>
          </p:nvPr>
        </p:nvSpPr>
        <p:spPr bwMode="white">
          <a:xfrm>
            <a:off x="391633" y="1665888"/>
            <a:ext cx="4069701" cy="830997"/>
          </a:xfrm>
        </p:spPr>
        <p:txBody>
          <a:bodyPr wrap="square" anchor="t" anchorCtr="0">
            <a:spAutoFit/>
          </a:bodyPr>
          <a:lstStyle>
            <a:lvl1pPr algn="l">
              <a:defRPr sz="6000" b="0" i="0">
                <a:solidFill>
                  <a:schemeClr val="accent2"/>
                </a:solidFill>
                <a:latin typeface="Arial" panose="020B0604020202020204" pitchFamily="34" charset="0"/>
                <a:cs typeface="Arial" panose="020B0604020202020204" pitchFamily="34" charset="0"/>
              </a:defRPr>
            </a:lvl1pPr>
          </a:lstStyle>
          <a:p>
            <a:pPr lvl="0"/>
            <a:r>
              <a:rPr lang="en-US" dirty="0"/>
              <a:t>Thank You</a:t>
            </a:r>
          </a:p>
        </p:txBody>
      </p:sp>
      <p:cxnSp>
        <p:nvCxnSpPr>
          <p:cNvPr id="17" name="Straight Connector 16">
            <a:extLst>
              <a:ext uri="{FF2B5EF4-FFF2-40B4-BE49-F238E27FC236}">
                <a16:creationId xmlns:a16="http://schemas.microsoft.com/office/drawing/2014/main" id="{616FDEC5-70F3-8242-B371-DE69C53DE33E}"/>
              </a:ext>
            </a:extLst>
          </p:cNvPr>
          <p:cNvCxnSpPr>
            <a:cxnSpLocks/>
          </p:cNvCxnSpPr>
          <p:nvPr/>
        </p:nvCxnSpPr>
        <p:spPr>
          <a:xfrm>
            <a:off x="391633" y="2543316"/>
            <a:ext cx="6720840" cy="0"/>
          </a:xfrm>
          <a:prstGeom prst="line">
            <a:avLst/>
          </a:prstGeom>
          <a:ln>
            <a:solidFill>
              <a:srgbClr val="2D66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8078390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ech Background 4">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14672F0-3606-864E-B5C6-3D3E01E37D5D}"/>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928" y="0"/>
            <a:ext cx="9160462" cy="5143500"/>
          </a:xfrm>
          <a:prstGeom prst="rect">
            <a:avLst/>
          </a:prstGeom>
        </p:spPr>
      </p:pic>
    </p:spTree>
    <p:extLst>
      <p:ext uri="{BB962C8B-B14F-4D97-AF65-F5344CB8AC3E}">
        <p14:creationId xmlns:p14="http://schemas.microsoft.com/office/powerpoint/2010/main" val="415699842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p:cSld name="Blue Gradient Background">
    <p:bg>
      <p:bgPr>
        <a:gradFill flip="none" rotWithShape="1">
          <a:gsLst>
            <a:gs pos="65000">
              <a:schemeClr val="accent1"/>
            </a:gs>
            <a:gs pos="0">
              <a:schemeClr val="accent3"/>
            </a:gs>
          </a:gsLst>
          <a:lin ang="13500000" scaled="1"/>
          <a:tileRect/>
        </a:gra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8505262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p:cSld name="White Cover + Client Logo_Single">
    <p:spTree>
      <p:nvGrpSpPr>
        <p:cNvPr id="1" name=""/>
        <p:cNvGrpSpPr/>
        <p:nvPr/>
      </p:nvGrpSpPr>
      <p:grpSpPr>
        <a:xfrm>
          <a:off x="0" y="0"/>
          <a:ext cx="0" cy="0"/>
          <a:chOff x="0" y="0"/>
          <a:chExt cx="0" cy="0"/>
        </a:xfrm>
      </p:grpSpPr>
      <p:pic>
        <p:nvPicPr>
          <p:cNvPr id="19" name="Picture 18" descr="A close up of a sign&#10;&#10;Description automatically generated">
            <a:extLst>
              <a:ext uri="{FF2B5EF4-FFF2-40B4-BE49-F238E27FC236}">
                <a16:creationId xmlns:a16="http://schemas.microsoft.com/office/drawing/2014/main" id="{729CBCB3-DFC4-6A43-9125-F8D01C1DBC9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31956" y="79601"/>
            <a:ext cx="3237409" cy="1171967"/>
          </a:xfrm>
          <a:prstGeom prst="rect">
            <a:avLst/>
          </a:prstGeom>
        </p:spPr>
      </p:pic>
      <p:sp>
        <p:nvSpPr>
          <p:cNvPr id="13" name="Title 1">
            <a:extLst>
              <a:ext uri="{FF2B5EF4-FFF2-40B4-BE49-F238E27FC236}">
                <a16:creationId xmlns:a16="http://schemas.microsoft.com/office/drawing/2014/main" id="{05470BAA-EBF9-104C-B584-E602EA7C40D9}"/>
              </a:ext>
            </a:extLst>
          </p:cNvPr>
          <p:cNvSpPr>
            <a:spLocks noGrp="1"/>
          </p:cNvSpPr>
          <p:nvPr>
            <p:ph type="ctrTitle" hasCustomPrompt="1"/>
          </p:nvPr>
        </p:nvSpPr>
        <p:spPr bwMode="white">
          <a:xfrm>
            <a:off x="414163" y="1838266"/>
            <a:ext cx="8348837" cy="553998"/>
          </a:xfrm>
        </p:spPr>
        <p:txBody>
          <a:bodyPr wrap="square" anchor="ctr" anchorCtr="0">
            <a:spAutoFit/>
          </a:bodyPr>
          <a:lstStyle>
            <a:lvl1pPr algn="l">
              <a:defRPr sz="4000" b="1" i="0">
                <a:solidFill>
                  <a:schemeClr val="accent2"/>
                </a:solidFill>
                <a:latin typeface="Arial" panose="020B0604020202020204" pitchFamily="34" charset="0"/>
                <a:cs typeface="Arial" panose="020B0604020202020204" pitchFamily="34" charset="0"/>
              </a:defRPr>
            </a:lvl1pPr>
          </a:lstStyle>
          <a:p>
            <a:pPr lvl="0"/>
            <a:r>
              <a:rPr lang="en-US" dirty="0"/>
              <a:t>Single Line Title Here</a:t>
            </a:r>
          </a:p>
        </p:txBody>
      </p:sp>
      <p:cxnSp>
        <p:nvCxnSpPr>
          <p:cNvPr id="15" name="Straight Connector 14">
            <a:extLst>
              <a:ext uri="{FF2B5EF4-FFF2-40B4-BE49-F238E27FC236}">
                <a16:creationId xmlns:a16="http://schemas.microsoft.com/office/drawing/2014/main" id="{2E88B880-0C43-D846-8830-8FD4A742FB42}"/>
              </a:ext>
            </a:extLst>
          </p:cNvPr>
          <p:cNvCxnSpPr>
            <a:cxnSpLocks/>
          </p:cNvCxnSpPr>
          <p:nvPr/>
        </p:nvCxnSpPr>
        <p:spPr bwMode="white">
          <a:xfrm flipH="1">
            <a:off x="392897" y="3087443"/>
            <a:ext cx="2169460" cy="0"/>
          </a:xfrm>
          <a:prstGeom prst="line">
            <a:avLst/>
          </a:prstGeom>
          <a:ln w="9525">
            <a:solidFill>
              <a:schemeClr val="accent4"/>
            </a:solidFill>
          </a:ln>
        </p:spPr>
        <p:style>
          <a:lnRef idx="1">
            <a:schemeClr val="accent1"/>
          </a:lnRef>
          <a:fillRef idx="0">
            <a:schemeClr val="accent1"/>
          </a:fillRef>
          <a:effectRef idx="0">
            <a:schemeClr val="accent1"/>
          </a:effectRef>
          <a:fontRef idx="minor">
            <a:schemeClr val="tx1"/>
          </a:fontRef>
        </p:style>
      </p:cxnSp>
      <p:sp>
        <p:nvSpPr>
          <p:cNvPr id="16" name="Text Placeholder 6">
            <a:extLst>
              <a:ext uri="{FF2B5EF4-FFF2-40B4-BE49-F238E27FC236}">
                <a16:creationId xmlns:a16="http://schemas.microsoft.com/office/drawing/2014/main" id="{8691E4B0-6503-2048-9FDD-2EABA64EA67C}"/>
              </a:ext>
            </a:extLst>
          </p:cNvPr>
          <p:cNvSpPr>
            <a:spLocks noGrp="1"/>
          </p:cNvSpPr>
          <p:nvPr>
            <p:ph type="body" sz="quarter" idx="12" hasCustomPrompt="1"/>
          </p:nvPr>
        </p:nvSpPr>
        <p:spPr>
          <a:xfrm>
            <a:off x="414163" y="2452017"/>
            <a:ext cx="8327698" cy="406477"/>
          </a:xfrm>
        </p:spPr>
        <p:txBody>
          <a:bodyPr anchor="ctr" anchorCtr="0">
            <a:noAutofit/>
          </a:bodyPr>
          <a:lstStyle>
            <a:lvl1pPr marL="0" indent="0">
              <a:buFont typeface="Arial" panose="020B0604020202020204" pitchFamily="34" charset="0"/>
              <a:buNone/>
              <a:defRPr sz="2000">
                <a:solidFill>
                  <a:schemeClr val="accent2"/>
                </a:solidFill>
              </a:defRPr>
            </a:lvl1pPr>
            <a:lvl2pPr marL="0" indent="0">
              <a:buNone/>
              <a:defRPr>
                <a:solidFill>
                  <a:schemeClr val="bg2"/>
                </a:solidFill>
              </a:defRPr>
            </a:lvl2pPr>
            <a:lvl3pPr marL="228600" indent="0">
              <a:buNone/>
              <a:defRPr/>
            </a:lvl3pPr>
          </a:lstStyle>
          <a:p>
            <a:pPr lvl="0"/>
            <a:r>
              <a:rPr lang="en-US" dirty="0"/>
              <a:t>Speaker’s Full Name or Subtitle</a:t>
            </a:r>
          </a:p>
        </p:txBody>
      </p:sp>
      <p:sp>
        <p:nvSpPr>
          <p:cNvPr id="17" name="Text Placeholder 20">
            <a:extLst>
              <a:ext uri="{FF2B5EF4-FFF2-40B4-BE49-F238E27FC236}">
                <a16:creationId xmlns:a16="http://schemas.microsoft.com/office/drawing/2014/main" id="{D30C681C-64D6-E149-9987-42CE9688ABC2}"/>
              </a:ext>
            </a:extLst>
          </p:cNvPr>
          <p:cNvSpPr>
            <a:spLocks noGrp="1"/>
          </p:cNvSpPr>
          <p:nvPr>
            <p:ph type="body" sz="quarter" idx="13" hasCustomPrompt="1"/>
          </p:nvPr>
        </p:nvSpPr>
        <p:spPr>
          <a:xfrm>
            <a:off x="414163" y="3206949"/>
            <a:ext cx="8324523" cy="254000"/>
          </a:xfrm>
        </p:spPr>
        <p:txBody>
          <a:bodyPr anchor="ctr" anchorCtr="0">
            <a:normAutofit/>
          </a:bodyPr>
          <a:lstStyle>
            <a:lvl1pPr>
              <a:defRPr sz="1600">
                <a:solidFill>
                  <a:schemeClr val="accent4"/>
                </a:solidFill>
              </a:defRPr>
            </a:lvl1pPr>
          </a:lstStyle>
          <a:p>
            <a:r>
              <a:rPr lang="en-US" dirty="0"/>
              <a:t>Speaker title and/or date</a:t>
            </a:r>
          </a:p>
        </p:txBody>
      </p:sp>
      <p:sp>
        <p:nvSpPr>
          <p:cNvPr id="18" name="Footer Placeholder 8">
            <a:extLst>
              <a:ext uri="{FF2B5EF4-FFF2-40B4-BE49-F238E27FC236}">
                <a16:creationId xmlns:a16="http://schemas.microsoft.com/office/drawing/2014/main" id="{ECF9ED1D-DD1B-3C44-B499-54A9BDCDF3C8}"/>
              </a:ext>
            </a:extLst>
          </p:cNvPr>
          <p:cNvSpPr>
            <a:spLocks noGrp="1"/>
          </p:cNvSpPr>
          <p:nvPr>
            <p:ph type="ftr" sz="quarter" idx="3"/>
          </p:nvPr>
        </p:nvSpPr>
        <p:spPr>
          <a:xfrm>
            <a:off x="381000" y="4695411"/>
            <a:ext cx="4572000" cy="187241"/>
          </a:xfrm>
          <a:prstGeom prst="rect">
            <a:avLst/>
          </a:prstGeom>
        </p:spPr>
        <p:txBody>
          <a:bodyPr vert="horz" lIns="0" tIns="0" rIns="0" bIns="0" rtlCol="0" anchor="b" anchorCtr="0"/>
          <a:lstStyle>
            <a:lvl1pPr algn="l">
              <a:defRPr sz="800">
                <a:solidFill>
                  <a:schemeClr val="accent2"/>
                </a:solidFill>
                <a:latin typeface="Arial" panose="020B0604020202020204" pitchFamily="34" charset="0"/>
                <a:cs typeface="Arial" panose="020B0604020202020204" pitchFamily="34" charset="0"/>
              </a:defRPr>
            </a:lvl1pPr>
            <a:lvl2pPr marL="0" indent="0">
              <a:defRPr sz="750"/>
            </a:lvl2pPr>
            <a:lvl3pPr marL="0" indent="0">
              <a:defRPr sz="750"/>
            </a:lvl3pPr>
            <a:lvl4pPr marL="0" indent="0">
              <a:defRPr sz="750"/>
            </a:lvl4pPr>
            <a:lvl5pPr marL="0" indent="0">
              <a:defRPr sz="750"/>
            </a:lvl5pPr>
            <a:lvl6pPr marL="0" indent="0">
              <a:defRPr sz="750"/>
            </a:lvl6pPr>
            <a:lvl7pPr marL="0" indent="0">
              <a:defRPr sz="750"/>
            </a:lvl7pPr>
            <a:lvl8pPr marL="0" indent="0">
              <a:defRPr sz="750"/>
            </a:lvl8pPr>
            <a:lvl9pPr marL="0" indent="0">
              <a:defRPr sz="750"/>
            </a:lvl9pPr>
          </a:lstStyle>
          <a:p>
            <a:endParaRPr lang="en-US"/>
          </a:p>
        </p:txBody>
      </p:sp>
    </p:spTree>
    <p:extLst>
      <p:ext uri="{BB962C8B-B14F-4D97-AF65-F5344CB8AC3E}">
        <p14:creationId xmlns:p14="http://schemas.microsoft.com/office/powerpoint/2010/main" val="86329361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p:cSld name="1_Thank You">
    <p:bg>
      <p:bgPr>
        <a:gradFill flip="none" rotWithShape="1">
          <a:gsLst>
            <a:gs pos="65000">
              <a:schemeClr val="accent1"/>
            </a:gs>
            <a:gs pos="0">
              <a:schemeClr val="accent3"/>
            </a:gs>
          </a:gsLst>
          <a:lin ang="13500000" scaled="1"/>
          <a:tileRect/>
        </a:gra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E91B630-BDD5-844D-9F57-E0F3DA8DE29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10377" y="4353665"/>
            <a:ext cx="2024449" cy="430734"/>
          </a:xfrm>
          <a:prstGeom prst="rect">
            <a:avLst/>
          </a:prstGeom>
        </p:spPr>
      </p:pic>
      <p:sp>
        <p:nvSpPr>
          <p:cNvPr id="11" name="Text Placeholder 4">
            <a:extLst>
              <a:ext uri="{FF2B5EF4-FFF2-40B4-BE49-F238E27FC236}">
                <a16:creationId xmlns:a16="http://schemas.microsoft.com/office/drawing/2014/main" id="{6A3ADC0F-2A6D-1D4D-9FFF-853C5C76A3A6}"/>
              </a:ext>
            </a:extLst>
          </p:cNvPr>
          <p:cNvSpPr>
            <a:spLocks noGrp="1"/>
          </p:cNvSpPr>
          <p:nvPr>
            <p:ph type="body" sz="quarter" idx="11" hasCustomPrompt="1"/>
          </p:nvPr>
        </p:nvSpPr>
        <p:spPr>
          <a:xfrm>
            <a:off x="391633" y="2704549"/>
            <a:ext cx="8207508" cy="369332"/>
          </a:xfrm>
        </p:spPr>
        <p:txBody>
          <a:bodyPr wrap="square" anchor="ctr" anchorCtr="0">
            <a:spAutoFit/>
          </a:bodyPr>
          <a:lstStyle>
            <a:lvl1pPr algn="l">
              <a:defRPr sz="2400" b="0">
                <a:solidFill>
                  <a:schemeClr val="bg2"/>
                </a:solidFill>
              </a:defRPr>
            </a:lvl1pPr>
          </a:lstStyle>
          <a:p>
            <a:pPr lvl="0"/>
            <a:r>
              <a:rPr lang="en-US" dirty="0"/>
              <a:t>Name and Title</a:t>
            </a:r>
          </a:p>
        </p:txBody>
      </p:sp>
      <p:sp>
        <p:nvSpPr>
          <p:cNvPr id="13" name="Text Placeholder 4">
            <a:extLst>
              <a:ext uri="{FF2B5EF4-FFF2-40B4-BE49-F238E27FC236}">
                <a16:creationId xmlns:a16="http://schemas.microsoft.com/office/drawing/2014/main" id="{DA314B20-F29A-994E-87AC-493EFA67EDCF}"/>
              </a:ext>
            </a:extLst>
          </p:cNvPr>
          <p:cNvSpPr>
            <a:spLocks noGrp="1"/>
          </p:cNvSpPr>
          <p:nvPr>
            <p:ph type="body" sz="quarter" idx="12" hasCustomPrompt="1"/>
          </p:nvPr>
        </p:nvSpPr>
        <p:spPr>
          <a:xfrm>
            <a:off x="391633" y="3147679"/>
            <a:ext cx="8207508" cy="276999"/>
          </a:xfrm>
        </p:spPr>
        <p:txBody>
          <a:bodyPr wrap="square" anchor="ctr" anchorCtr="0">
            <a:spAutoFit/>
          </a:bodyPr>
          <a:lstStyle>
            <a:lvl1pPr algn="l">
              <a:defRPr sz="1800" b="0">
                <a:solidFill>
                  <a:schemeClr val="accent4"/>
                </a:solidFill>
              </a:defRPr>
            </a:lvl1pPr>
          </a:lstStyle>
          <a:p>
            <a:pPr lvl="0"/>
            <a:r>
              <a:rPr lang="en-US" dirty="0"/>
              <a:t>Contact Information</a:t>
            </a:r>
          </a:p>
        </p:txBody>
      </p:sp>
      <p:sp>
        <p:nvSpPr>
          <p:cNvPr id="14" name="Title 1">
            <a:extLst>
              <a:ext uri="{FF2B5EF4-FFF2-40B4-BE49-F238E27FC236}">
                <a16:creationId xmlns:a16="http://schemas.microsoft.com/office/drawing/2014/main" id="{91C36AF9-C75C-DE4A-84C5-590522758FD4}"/>
              </a:ext>
            </a:extLst>
          </p:cNvPr>
          <p:cNvSpPr>
            <a:spLocks noGrp="1"/>
          </p:cNvSpPr>
          <p:nvPr>
            <p:ph type="ctrTitle" hasCustomPrompt="1"/>
          </p:nvPr>
        </p:nvSpPr>
        <p:spPr bwMode="white">
          <a:xfrm>
            <a:off x="391633" y="1665888"/>
            <a:ext cx="4069701" cy="830997"/>
          </a:xfrm>
        </p:spPr>
        <p:txBody>
          <a:bodyPr wrap="square" anchor="t" anchorCtr="0">
            <a:spAutoFit/>
          </a:bodyPr>
          <a:lstStyle>
            <a:lvl1pPr algn="l">
              <a:defRPr sz="6000" b="0" i="0">
                <a:solidFill>
                  <a:schemeClr val="bg2"/>
                </a:solidFill>
                <a:latin typeface="Arial" panose="020B0604020202020204" pitchFamily="34" charset="0"/>
                <a:cs typeface="Arial" panose="020B0604020202020204" pitchFamily="34" charset="0"/>
              </a:defRPr>
            </a:lvl1pPr>
          </a:lstStyle>
          <a:p>
            <a:pPr lvl="0"/>
            <a:r>
              <a:rPr lang="en-US" dirty="0"/>
              <a:t>Thank You</a:t>
            </a:r>
          </a:p>
        </p:txBody>
      </p:sp>
      <p:cxnSp>
        <p:nvCxnSpPr>
          <p:cNvPr id="15" name="Straight Connector 14">
            <a:extLst>
              <a:ext uri="{FF2B5EF4-FFF2-40B4-BE49-F238E27FC236}">
                <a16:creationId xmlns:a16="http://schemas.microsoft.com/office/drawing/2014/main" id="{A022DC92-B704-DC40-B83E-0F108277F590}"/>
              </a:ext>
            </a:extLst>
          </p:cNvPr>
          <p:cNvCxnSpPr>
            <a:cxnSpLocks/>
          </p:cNvCxnSpPr>
          <p:nvPr/>
        </p:nvCxnSpPr>
        <p:spPr>
          <a:xfrm>
            <a:off x="391633" y="2543316"/>
            <a:ext cx="6720840" cy="0"/>
          </a:xfrm>
          <a:prstGeom prst="line">
            <a:avLst/>
          </a:prstGeom>
          <a:ln>
            <a:solidFill>
              <a:srgbClr val="2D66FF"/>
            </a:solidFill>
          </a:ln>
        </p:spPr>
        <p:style>
          <a:lnRef idx="1">
            <a:schemeClr val="accent1"/>
          </a:lnRef>
          <a:fillRef idx="0">
            <a:schemeClr val="accent1"/>
          </a:fillRef>
          <a:effectRef idx="0">
            <a:schemeClr val="accent1"/>
          </a:effectRef>
          <a:fontRef idx="minor">
            <a:schemeClr val="tx1"/>
          </a:fontRef>
        </p:style>
      </p:cxnSp>
      <p:sp>
        <p:nvSpPr>
          <p:cNvPr id="12" name="Picture Placeholder 2">
            <a:extLst>
              <a:ext uri="{FF2B5EF4-FFF2-40B4-BE49-F238E27FC236}">
                <a16:creationId xmlns:a16="http://schemas.microsoft.com/office/drawing/2014/main" id="{E43575F0-2D79-7E43-8455-55C88625BB96}"/>
              </a:ext>
            </a:extLst>
          </p:cNvPr>
          <p:cNvSpPr>
            <a:spLocks noGrp="1"/>
          </p:cNvSpPr>
          <p:nvPr>
            <p:ph type="pic" sz="quarter" idx="13" hasCustomPrompt="1"/>
          </p:nvPr>
        </p:nvSpPr>
        <p:spPr>
          <a:xfrm>
            <a:off x="6950877" y="4212509"/>
            <a:ext cx="1812123" cy="614672"/>
          </a:xfrm>
        </p:spPr>
        <p:txBody>
          <a:bodyPr anchor="ctr" anchorCtr="0">
            <a:normAutofit/>
          </a:bodyPr>
          <a:lstStyle>
            <a:lvl1pPr algn="ctr">
              <a:defRPr sz="1200">
                <a:solidFill>
                  <a:schemeClr val="bg1"/>
                </a:solidFill>
              </a:defRPr>
            </a:lvl1pPr>
          </a:lstStyle>
          <a:p>
            <a:r>
              <a:rPr lang="en-US" dirty="0"/>
              <a:t>Client/Partner Logo Here</a:t>
            </a:r>
          </a:p>
        </p:txBody>
      </p:sp>
    </p:spTree>
    <p:extLst>
      <p:ext uri="{BB962C8B-B14F-4D97-AF65-F5344CB8AC3E}">
        <p14:creationId xmlns:p14="http://schemas.microsoft.com/office/powerpoint/2010/main" val="177179933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p:cSld name="Thank You + White BG">
    <p:bg>
      <p:bgRef idx="1001">
        <a:schemeClr val="bg2"/>
      </p:bgRef>
    </p:bg>
    <p:spTree>
      <p:nvGrpSpPr>
        <p:cNvPr id="1" name=""/>
        <p:cNvGrpSpPr/>
        <p:nvPr/>
      </p:nvGrpSpPr>
      <p:grpSpPr>
        <a:xfrm>
          <a:off x="0" y="0"/>
          <a:ext cx="0" cy="0"/>
          <a:chOff x="0" y="0"/>
          <a:chExt cx="0" cy="0"/>
        </a:xfrm>
      </p:grpSpPr>
      <p:sp>
        <p:nvSpPr>
          <p:cNvPr id="6" name="Text Placeholder 4">
            <a:extLst>
              <a:ext uri="{FF2B5EF4-FFF2-40B4-BE49-F238E27FC236}">
                <a16:creationId xmlns:a16="http://schemas.microsoft.com/office/drawing/2014/main" id="{DBFD3179-5709-AE4F-A788-E4498F3E161A}"/>
              </a:ext>
            </a:extLst>
          </p:cNvPr>
          <p:cNvSpPr>
            <a:spLocks noGrp="1"/>
          </p:cNvSpPr>
          <p:nvPr>
            <p:ph type="body" sz="quarter" idx="11" hasCustomPrompt="1"/>
          </p:nvPr>
        </p:nvSpPr>
        <p:spPr>
          <a:xfrm>
            <a:off x="391633" y="2704549"/>
            <a:ext cx="8207508" cy="369332"/>
          </a:xfrm>
        </p:spPr>
        <p:txBody>
          <a:bodyPr wrap="square" anchor="ctr" anchorCtr="0">
            <a:spAutoFit/>
          </a:bodyPr>
          <a:lstStyle>
            <a:lvl1pPr algn="l">
              <a:defRPr sz="2400" b="0">
                <a:solidFill>
                  <a:schemeClr val="accent2"/>
                </a:solidFill>
              </a:defRPr>
            </a:lvl1pPr>
          </a:lstStyle>
          <a:p>
            <a:pPr lvl="0"/>
            <a:r>
              <a:rPr lang="en-US" dirty="0"/>
              <a:t>Name and Title</a:t>
            </a:r>
          </a:p>
        </p:txBody>
      </p:sp>
      <p:sp>
        <p:nvSpPr>
          <p:cNvPr id="7" name="Text Placeholder 4">
            <a:extLst>
              <a:ext uri="{FF2B5EF4-FFF2-40B4-BE49-F238E27FC236}">
                <a16:creationId xmlns:a16="http://schemas.microsoft.com/office/drawing/2014/main" id="{9506C890-9727-1D43-B575-700E7811631D}"/>
              </a:ext>
            </a:extLst>
          </p:cNvPr>
          <p:cNvSpPr>
            <a:spLocks noGrp="1"/>
          </p:cNvSpPr>
          <p:nvPr>
            <p:ph type="body" sz="quarter" idx="12" hasCustomPrompt="1"/>
          </p:nvPr>
        </p:nvSpPr>
        <p:spPr>
          <a:xfrm>
            <a:off x="391633" y="3147679"/>
            <a:ext cx="8207508" cy="276999"/>
          </a:xfrm>
        </p:spPr>
        <p:txBody>
          <a:bodyPr wrap="square" anchor="ctr" anchorCtr="0">
            <a:spAutoFit/>
          </a:bodyPr>
          <a:lstStyle>
            <a:lvl1pPr algn="l">
              <a:defRPr sz="1800" b="0">
                <a:solidFill>
                  <a:schemeClr val="accent4"/>
                </a:solidFill>
              </a:defRPr>
            </a:lvl1pPr>
          </a:lstStyle>
          <a:p>
            <a:pPr lvl="0"/>
            <a:r>
              <a:rPr lang="en-US" dirty="0"/>
              <a:t>Contact Information</a:t>
            </a:r>
          </a:p>
        </p:txBody>
      </p:sp>
      <p:sp>
        <p:nvSpPr>
          <p:cNvPr id="9" name="Title 1">
            <a:extLst>
              <a:ext uri="{FF2B5EF4-FFF2-40B4-BE49-F238E27FC236}">
                <a16:creationId xmlns:a16="http://schemas.microsoft.com/office/drawing/2014/main" id="{E53485B7-9363-D842-9596-0299E998A58C}"/>
              </a:ext>
            </a:extLst>
          </p:cNvPr>
          <p:cNvSpPr>
            <a:spLocks noGrp="1"/>
          </p:cNvSpPr>
          <p:nvPr>
            <p:ph type="ctrTitle" hasCustomPrompt="1"/>
          </p:nvPr>
        </p:nvSpPr>
        <p:spPr bwMode="white">
          <a:xfrm>
            <a:off x="391633" y="1665888"/>
            <a:ext cx="4069701" cy="830997"/>
          </a:xfrm>
        </p:spPr>
        <p:txBody>
          <a:bodyPr wrap="square" anchor="t" anchorCtr="0">
            <a:spAutoFit/>
          </a:bodyPr>
          <a:lstStyle>
            <a:lvl1pPr algn="l">
              <a:defRPr sz="6000" b="0" i="0">
                <a:solidFill>
                  <a:schemeClr val="accent2"/>
                </a:solidFill>
                <a:latin typeface="Arial" panose="020B0604020202020204" pitchFamily="34" charset="0"/>
                <a:cs typeface="Arial" panose="020B0604020202020204" pitchFamily="34" charset="0"/>
              </a:defRPr>
            </a:lvl1pPr>
          </a:lstStyle>
          <a:p>
            <a:pPr lvl="0"/>
            <a:r>
              <a:rPr lang="en-US" dirty="0"/>
              <a:t>Thank You</a:t>
            </a:r>
          </a:p>
        </p:txBody>
      </p:sp>
      <p:cxnSp>
        <p:nvCxnSpPr>
          <p:cNvPr id="12" name="Straight Connector 11">
            <a:extLst>
              <a:ext uri="{FF2B5EF4-FFF2-40B4-BE49-F238E27FC236}">
                <a16:creationId xmlns:a16="http://schemas.microsoft.com/office/drawing/2014/main" id="{082CA94C-BBE0-1846-921C-E1AFFD0BB14A}"/>
              </a:ext>
            </a:extLst>
          </p:cNvPr>
          <p:cNvCxnSpPr>
            <a:cxnSpLocks/>
          </p:cNvCxnSpPr>
          <p:nvPr/>
        </p:nvCxnSpPr>
        <p:spPr>
          <a:xfrm>
            <a:off x="391633" y="2543316"/>
            <a:ext cx="6720840" cy="0"/>
          </a:xfrm>
          <a:prstGeom prst="line">
            <a:avLst/>
          </a:prstGeom>
          <a:ln>
            <a:solidFill>
              <a:srgbClr val="2D66FF"/>
            </a:solidFill>
          </a:ln>
        </p:spPr>
        <p:style>
          <a:lnRef idx="1">
            <a:schemeClr val="accent1"/>
          </a:lnRef>
          <a:fillRef idx="0">
            <a:schemeClr val="accent1"/>
          </a:fillRef>
          <a:effectRef idx="0">
            <a:schemeClr val="accent1"/>
          </a:effectRef>
          <a:fontRef idx="minor">
            <a:schemeClr val="tx1"/>
          </a:fontRef>
        </p:style>
      </p:cxnSp>
      <p:pic>
        <p:nvPicPr>
          <p:cNvPr id="11" name="Picture 10" descr="A close up of a sign&#10;&#10;Description automatically generated">
            <a:extLst>
              <a:ext uri="{FF2B5EF4-FFF2-40B4-BE49-F238E27FC236}">
                <a16:creationId xmlns:a16="http://schemas.microsoft.com/office/drawing/2014/main" id="{C2914087-A4EF-E640-A3E0-574DF86EFCB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491441" y="4114800"/>
            <a:ext cx="2509524" cy="908465"/>
          </a:xfrm>
          <a:prstGeom prst="rect">
            <a:avLst/>
          </a:prstGeom>
        </p:spPr>
      </p:pic>
    </p:spTree>
    <p:extLst>
      <p:ext uri="{BB962C8B-B14F-4D97-AF65-F5344CB8AC3E}">
        <p14:creationId xmlns:p14="http://schemas.microsoft.com/office/powerpoint/2010/main" val="625052251"/>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2_White Cover + Client Logo_Single">
    <p:spTree>
      <p:nvGrpSpPr>
        <p:cNvPr id="1" name=""/>
        <p:cNvGrpSpPr/>
        <p:nvPr/>
      </p:nvGrpSpPr>
      <p:grpSpPr>
        <a:xfrm>
          <a:off x="0" y="0"/>
          <a:ext cx="0" cy="0"/>
          <a:chOff x="0" y="0"/>
          <a:chExt cx="0" cy="0"/>
        </a:xfrm>
      </p:grpSpPr>
      <p:pic>
        <p:nvPicPr>
          <p:cNvPr id="19" name="Picture 18" descr="A close up of a sign&#10;&#10;Description automatically generated">
            <a:extLst>
              <a:ext uri="{FF2B5EF4-FFF2-40B4-BE49-F238E27FC236}">
                <a16:creationId xmlns:a16="http://schemas.microsoft.com/office/drawing/2014/main" id="{729CBCB3-DFC4-6A43-9125-F8D01C1DBC97}"/>
              </a:ext>
            </a:extLst>
          </p:cNvPr>
          <p:cNvPicPr>
            <a:picLocks noChangeAspect="1"/>
          </p:cNvPicPr>
          <p:nvPr/>
        </p:nvPicPr>
        <p:blipFill>
          <a:blip r:embed="rId2"/>
          <a:stretch>
            <a:fillRect/>
          </a:stretch>
        </p:blipFill>
        <p:spPr>
          <a:xfrm>
            <a:off x="131956" y="79601"/>
            <a:ext cx="3237409" cy="1171967"/>
          </a:xfrm>
          <a:prstGeom prst="rect">
            <a:avLst/>
          </a:prstGeom>
        </p:spPr>
      </p:pic>
      <p:sp>
        <p:nvSpPr>
          <p:cNvPr id="20" name="Picture Placeholder 3">
            <a:extLst>
              <a:ext uri="{FF2B5EF4-FFF2-40B4-BE49-F238E27FC236}">
                <a16:creationId xmlns:a16="http://schemas.microsoft.com/office/drawing/2014/main" id="{DF24104C-8FB7-894E-951E-C148D518F3FB}"/>
              </a:ext>
            </a:extLst>
          </p:cNvPr>
          <p:cNvSpPr>
            <a:spLocks noGrp="1"/>
          </p:cNvSpPr>
          <p:nvPr>
            <p:ph type="pic" sz="quarter" idx="14" hasCustomPrompt="1"/>
          </p:nvPr>
        </p:nvSpPr>
        <p:spPr>
          <a:xfrm>
            <a:off x="3514013" y="306715"/>
            <a:ext cx="2777457" cy="614363"/>
          </a:xfrm>
          <a:noFill/>
        </p:spPr>
        <p:txBody>
          <a:bodyPr anchor="ctr" anchorCtr="0"/>
          <a:lstStyle>
            <a:lvl1pPr algn="ctr">
              <a:defRPr>
                <a:solidFill>
                  <a:schemeClr val="tx2">
                    <a:lumMod val="75000"/>
                    <a:lumOff val="25000"/>
                  </a:schemeClr>
                </a:solidFill>
              </a:defRPr>
            </a:lvl1pPr>
          </a:lstStyle>
          <a:p>
            <a:r>
              <a:rPr lang="en-US" dirty="0"/>
              <a:t>Insert Client or Partner Logo Here</a:t>
            </a:r>
          </a:p>
        </p:txBody>
      </p:sp>
      <p:sp>
        <p:nvSpPr>
          <p:cNvPr id="13" name="Title 1">
            <a:extLst>
              <a:ext uri="{FF2B5EF4-FFF2-40B4-BE49-F238E27FC236}">
                <a16:creationId xmlns:a16="http://schemas.microsoft.com/office/drawing/2014/main" id="{05470BAA-EBF9-104C-B584-E602EA7C40D9}"/>
              </a:ext>
            </a:extLst>
          </p:cNvPr>
          <p:cNvSpPr>
            <a:spLocks noGrp="1"/>
          </p:cNvSpPr>
          <p:nvPr>
            <p:ph type="ctrTitle" hasCustomPrompt="1"/>
          </p:nvPr>
        </p:nvSpPr>
        <p:spPr bwMode="white">
          <a:xfrm>
            <a:off x="414163" y="1838266"/>
            <a:ext cx="8348837" cy="553998"/>
          </a:xfrm>
        </p:spPr>
        <p:txBody>
          <a:bodyPr wrap="square" anchor="ctr" anchorCtr="0">
            <a:spAutoFit/>
          </a:bodyPr>
          <a:lstStyle>
            <a:lvl1pPr algn="l">
              <a:defRPr sz="4000" b="1" i="0">
                <a:solidFill>
                  <a:schemeClr val="accent2"/>
                </a:solidFill>
                <a:latin typeface="Arial" panose="020B0604020202020204" pitchFamily="34" charset="0"/>
                <a:cs typeface="Arial" panose="020B0604020202020204" pitchFamily="34" charset="0"/>
              </a:defRPr>
            </a:lvl1pPr>
          </a:lstStyle>
          <a:p>
            <a:pPr lvl="0"/>
            <a:r>
              <a:rPr lang="en-US" dirty="0"/>
              <a:t>Single Line Title Here</a:t>
            </a:r>
          </a:p>
        </p:txBody>
      </p:sp>
      <p:cxnSp>
        <p:nvCxnSpPr>
          <p:cNvPr id="15" name="Straight Connector 14">
            <a:extLst>
              <a:ext uri="{FF2B5EF4-FFF2-40B4-BE49-F238E27FC236}">
                <a16:creationId xmlns:a16="http://schemas.microsoft.com/office/drawing/2014/main" id="{2E88B880-0C43-D846-8830-8FD4A742FB42}"/>
              </a:ext>
            </a:extLst>
          </p:cNvPr>
          <p:cNvCxnSpPr>
            <a:cxnSpLocks/>
          </p:cNvCxnSpPr>
          <p:nvPr/>
        </p:nvCxnSpPr>
        <p:spPr bwMode="white">
          <a:xfrm flipH="1">
            <a:off x="392897" y="3087443"/>
            <a:ext cx="2169460" cy="0"/>
          </a:xfrm>
          <a:prstGeom prst="line">
            <a:avLst/>
          </a:prstGeom>
          <a:ln w="9525">
            <a:solidFill>
              <a:schemeClr val="accent4"/>
            </a:solidFill>
          </a:ln>
        </p:spPr>
        <p:style>
          <a:lnRef idx="1">
            <a:schemeClr val="accent1"/>
          </a:lnRef>
          <a:fillRef idx="0">
            <a:schemeClr val="accent1"/>
          </a:fillRef>
          <a:effectRef idx="0">
            <a:schemeClr val="accent1"/>
          </a:effectRef>
          <a:fontRef idx="minor">
            <a:schemeClr val="tx1"/>
          </a:fontRef>
        </p:style>
      </p:cxnSp>
      <p:sp>
        <p:nvSpPr>
          <p:cNvPr id="16" name="Text Placeholder 6">
            <a:extLst>
              <a:ext uri="{FF2B5EF4-FFF2-40B4-BE49-F238E27FC236}">
                <a16:creationId xmlns:a16="http://schemas.microsoft.com/office/drawing/2014/main" id="{8691E4B0-6503-2048-9FDD-2EABA64EA67C}"/>
              </a:ext>
            </a:extLst>
          </p:cNvPr>
          <p:cNvSpPr>
            <a:spLocks noGrp="1"/>
          </p:cNvSpPr>
          <p:nvPr>
            <p:ph type="body" sz="quarter" idx="12" hasCustomPrompt="1"/>
          </p:nvPr>
        </p:nvSpPr>
        <p:spPr>
          <a:xfrm>
            <a:off x="414163" y="2452017"/>
            <a:ext cx="8327698" cy="406477"/>
          </a:xfrm>
        </p:spPr>
        <p:txBody>
          <a:bodyPr anchor="ctr" anchorCtr="0">
            <a:noAutofit/>
          </a:bodyPr>
          <a:lstStyle>
            <a:lvl1pPr marL="0" indent="0">
              <a:buFont typeface="Arial" panose="020B0604020202020204" pitchFamily="34" charset="0"/>
              <a:buNone/>
              <a:defRPr sz="2000">
                <a:solidFill>
                  <a:schemeClr val="accent2"/>
                </a:solidFill>
              </a:defRPr>
            </a:lvl1pPr>
            <a:lvl2pPr marL="0" indent="0">
              <a:buNone/>
              <a:defRPr>
                <a:solidFill>
                  <a:schemeClr val="bg2"/>
                </a:solidFill>
              </a:defRPr>
            </a:lvl2pPr>
            <a:lvl3pPr marL="228600" indent="0">
              <a:buNone/>
              <a:defRPr/>
            </a:lvl3pPr>
          </a:lstStyle>
          <a:p>
            <a:pPr lvl="0"/>
            <a:r>
              <a:rPr lang="en-US" dirty="0"/>
              <a:t>Speaker’s Full Name or Subtitle</a:t>
            </a:r>
          </a:p>
        </p:txBody>
      </p:sp>
      <p:sp>
        <p:nvSpPr>
          <p:cNvPr id="17" name="Text Placeholder 20">
            <a:extLst>
              <a:ext uri="{FF2B5EF4-FFF2-40B4-BE49-F238E27FC236}">
                <a16:creationId xmlns:a16="http://schemas.microsoft.com/office/drawing/2014/main" id="{D30C681C-64D6-E149-9987-42CE9688ABC2}"/>
              </a:ext>
            </a:extLst>
          </p:cNvPr>
          <p:cNvSpPr>
            <a:spLocks noGrp="1"/>
          </p:cNvSpPr>
          <p:nvPr>
            <p:ph type="body" sz="quarter" idx="13" hasCustomPrompt="1"/>
          </p:nvPr>
        </p:nvSpPr>
        <p:spPr>
          <a:xfrm>
            <a:off x="414163" y="3206949"/>
            <a:ext cx="8324523" cy="254000"/>
          </a:xfrm>
        </p:spPr>
        <p:txBody>
          <a:bodyPr anchor="ctr" anchorCtr="0">
            <a:normAutofit/>
          </a:bodyPr>
          <a:lstStyle>
            <a:lvl1pPr>
              <a:defRPr sz="1600">
                <a:solidFill>
                  <a:schemeClr val="accent4"/>
                </a:solidFill>
              </a:defRPr>
            </a:lvl1pPr>
          </a:lstStyle>
          <a:p>
            <a:r>
              <a:rPr lang="en-US" dirty="0"/>
              <a:t>Speaker title and/or date</a:t>
            </a:r>
          </a:p>
        </p:txBody>
      </p:sp>
      <p:sp>
        <p:nvSpPr>
          <p:cNvPr id="18" name="Footer Placeholder 8">
            <a:extLst>
              <a:ext uri="{FF2B5EF4-FFF2-40B4-BE49-F238E27FC236}">
                <a16:creationId xmlns:a16="http://schemas.microsoft.com/office/drawing/2014/main" id="{ECF9ED1D-DD1B-3C44-B499-54A9BDCDF3C8}"/>
              </a:ext>
            </a:extLst>
          </p:cNvPr>
          <p:cNvSpPr>
            <a:spLocks noGrp="1"/>
          </p:cNvSpPr>
          <p:nvPr>
            <p:ph type="ftr" sz="quarter" idx="3"/>
          </p:nvPr>
        </p:nvSpPr>
        <p:spPr>
          <a:xfrm>
            <a:off x="381000" y="4695411"/>
            <a:ext cx="4572000" cy="187241"/>
          </a:xfrm>
          <a:prstGeom prst="rect">
            <a:avLst/>
          </a:prstGeom>
        </p:spPr>
        <p:txBody>
          <a:bodyPr vert="horz" lIns="0" tIns="0" rIns="0" bIns="0" rtlCol="0" anchor="b" anchorCtr="0"/>
          <a:lstStyle>
            <a:lvl1pPr algn="l">
              <a:defRPr sz="800">
                <a:solidFill>
                  <a:schemeClr val="accent2"/>
                </a:solidFill>
                <a:latin typeface="Arial" panose="020B0604020202020204" pitchFamily="34" charset="0"/>
                <a:cs typeface="Arial" panose="020B0604020202020204" pitchFamily="34" charset="0"/>
              </a:defRPr>
            </a:lvl1pPr>
            <a:lvl2pPr marL="0" indent="0">
              <a:defRPr sz="750"/>
            </a:lvl2pPr>
            <a:lvl3pPr marL="0" indent="0">
              <a:defRPr sz="750"/>
            </a:lvl3pPr>
            <a:lvl4pPr marL="0" indent="0">
              <a:defRPr sz="750"/>
            </a:lvl4pPr>
            <a:lvl5pPr marL="0" indent="0">
              <a:defRPr sz="750"/>
            </a:lvl5pPr>
            <a:lvl6pPr marL="0" indent="0">
              <a:defRPr sz="750"/>
            </a:lvl6pPr>
            <a:lvl7pPr marL="0" indent="0">
              <a:defRPr sz="750"/>
            </a:lvl7pPr>
            <a:lvl8pPr marL="0" indent="0">
              <a:defRPr sz="750"/>
            </a:lvl8pPr>
            <a:lvl9pPr marL="0" indent="0">
              <a:defRPr sz="750"/>
            </a:lvl9pPr>
          </a:lstStyle>
          <a:p>
            <a:endParaRPr lang="en-US"/>
          </a:p>
        </p:txBody>
      </p:sp>
    </p:spTree>
    <p:extLst>
      <p:ext uri="{BB962C8B-B14F-4D97-AF65-F5344CB8AC3E}">
        <p14:creationId xmlns:p14="http://schemas.microsoft.com/office/powerpoint/2010/main" val="267739183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Header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2E48B4-F4ED-4DA0-AE35-136D1133A4FD}"/>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7179272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p:cSld name="Title Slide Layout">
    <p:spTree>
      <p:nvGrpSpPr>
        <p:cNvPr id="1" name=""/>
        <p:cNvGrpSpPr/>
        <p:nvPr/>
      </p:nvGrpSpPr>
      <p:grpSpPr>
        <a:xfrm>
          <a:off x="0" y="0"/>
          <a:ext cx="0" cy="0"/>
          <a:chOff x="0" y="0"/>
          <a:chExt cx="0" cy="0"/>
        </a:xfrm>
      </p:grpSpPr>
      <p:sp>
        <p:nvSpPr>
          <p:cNvPr id="19" name="rec Background Gradient"/>
          <p:cNvSpPr/>
          <p:nvPr/>
        </p:nvSpPr>
        <p:spPr bwMode="auto">
          <a:xfrm>
            <a:off x="81939" y="0"/>
            <a:ext cx="9089231" cy="5143500"/>
          </a:xfrm>
          <a:prstGeom prst="rect">
            <a:avLst/>
          </a:prstGeom>
          <a:gradFill flip="none" rotWithShape="1">
            <a:gsLst>
              <a:gs pos="1000">
                <a:srgbClr val="04628C"/>
              </a:gs>
              <a:gs pos="99000">
                <a:srgbClr val="07A6ED"/>
              </a:gs>
            </a:gsLst>
            <a:lin ang="8100000" scaled="1"/>
            <a:tileRect/>
          </a:gradFill>
          <a:ln w="3175" cap="flat" cmpd="sng" algn="ctr">
            <a:noFill/>
            <a:prstDash val="solid"/>
            <a:round/>
            <a:headEnd type="none" w="med" len="med"/>
            <a:tailEnd type="none" w="med" len="med"/>
          </a:ln>
          <a:effectLst/>
        </p:spPr>
        <p:txBody>
          <a:bodyPr vert="horz" wrap="none" lIns="0" tIns="0" rIns="0" bIns="0" numCol="1" rtlCol="0" anchor="ctr" anchorCtr="0" compatLnSpc="1">
            <a:prstTxWarp prst="textNoShape">
              <a:avLst/>
            </a:prstTxWarp>
            <a:noAutofit/>
          </a:bodyPr>
          <a:lstStyle/>
          <a:p>
            <a:pPr marL="82154" marR="0" indent="-82154" algn="ctr" defTabSz="685800" rtl="0" eaLnBrk="1" fontAlgn="base" latinLnBrk="0" hangingPunct="1">
              <a:lnSpc>
                <a:spcPct val="100000"/>
              </a:lnSpc>
              <a:spcBef>
                <a:spcPct val="50000"/>
              </a:spcBef>
              <a:spcAft>
                <a:spcPct val="0"/>
              </a:spcAft>
              <a:buClr>
                <a:schemeClr val="tx2"/>
              </a:buClr>
              <a:buSzTx/>
              <a:buFont typeface="Arial" charset="0"/>
              <a:buNone/>
              <a:tabLst/>
            </a:pPr>
            <a:endParaRPr kumimoji="0" lang="en-US" sz="1200" b="0" i="0" u="none" strike="noStrike" cap="none" normalizeH="0" baseline="0" dirty="0">
              <a:ln>
                <a:noFill/>
              </a:ln>
              <a:solidFill>
                <a:srgbClr val="333333"/>
              </a:solidFill>
              <a:effectLst/>
              <a:latin typeface="+mj-lt"/>
            </a:endParaRPr>
          </a:p>
        </p:txBody>
      </p:sp>
      <p:grpSp>
        <p:nvGrpSpPr>
          <p:cNvPr id="2" name="rec GW Sidebar"/>
          <p:cNvGrpSpPr/>
          <p:nvPr/>
        </p:nvGrpSpPr>
        <p:grpSpPr>
          <a:xfrm>
            <a:off x="0" y="0"/>
            <a:ext cx="109538" cy="5143500"/>
            <a:chOff x="0" y="0"/>
            <a:chExt cx="109538" cy="6858000"/>
          </a:xfrm>
        </p:grpSpPr>
        <p:sp>
          <p:nvSpPr>
            <p:cNvPr id="22" name="rec GW Blue"/>
            <p:cNvSpPr/>
            <p:nvPr userDrawn="1"/>
          </p:nvSpPr>
          <p:spPr bwMode="auto">
            <a:xfrm>
              <a:off x="0" y="1325563"/>
              <a:ext cx="109538" cy="5532437"/>
            </a:xfrm>
            <a:prstGeom prst="rect">
              <a:avLst/>
            </a:prstGeom>
            <a:solidFill>
              <a:srgbClr val="04628C"/>
            </a:solidFill>
            <a:ln w="3175" cap="flat" cmpd="sng" algn="ctr">
              <a:noFill/>
              <a:prstDash val="solid"/>
              <a:round/>
              <a:headEnd type="none" w="med" len="med"/>
              <a:tailEnd type="none" w="med" len="med"/>
            </a:ln>
            <a:effectLst/>
          </p:spPr>
          <p:txBody>
            <a:bodyPr wrap="none" lIns="0" tIns="0" rIns="0" bIns="0" anchor="ctr"/>
            <a:lstStyle/>
            <a:p>
              <a:pPr marL="82154" indent="-82154" algn="ctr">
                <a:spcBef>
                  <a:spcPct val="50000"/>
                </a:spcBef>
                <a:buClr>
                  <a:schemeClr val="tx2"/>
                </a:buClr>
                <a:buFont typeface="Arial" charset="0"/>
                <a:buNone/>
                <a:defRPr/>
              </a:pPr>
              <a:endParaRPr lang="en-US" sz="1350">
                <a:latin typeface="+mj-lt"/>
              </a:endParaRPr>
            </a:p>
          </p:txBody>
        </p:sp>
        <p:sp>
          <p:nvSpPr>
            <p:cNvPr id="24" name="rec GW Green"/>
            <p:cNvSpPr/>
            <p:nvPr userDrawn="1"/>
          </p:nvSpPr>
          <p:spPr bwMode="auto">
            <a:xfrm>
              <a:off x="0" y="1060450"/>
              <a:ext cx="109538" cy="265113"/>
            </a:xfrm>
            <a:prstGeom prst="rect">
              <a:avLst/>
            </a:prstGeom>
            <a:solidFill>
              <a:srgbClr val="3F8E39"/>
            </a:solidFill>
            <a:ln w="3175" cap="flat" cmpd="sng" algn="ctr">
              <a:noFill/>
              <a:prstDash val="solid"/>
              <a:round/>
              <a:headEnd type="none" w="med" len="med"/>
              <a:tailEnd type="none" w="med" len="med"/>
            </a:ln>
            <a:effectLst/>
          </p:spPr>
          <p:txBody>
            <a:bodyPr wrap="none" lIns="0" tIns="0" rIns="0" bIns="0" anchor="ctr"/>
            <a:lstStyle/>
            <a:p>
              <a:pPr marL="82154" indent="-82154" algn="ctr">
                <a:spcBef>
                  <a:spcPct val="50000"/>
                </a:spcBef>
                <a:buClr>
                  <a:schemeClr val="tx2"/>
                </a:buClr>
                <a:buFont typeface="Arial" charset="0"/>
                <a:buNone/>
                <a:defRPr/>
              </a:pPr>
              <a:endParaRPr lang="en-US" sz="1350">
                <a:latin typeface="+mj-lt"/>
              </a:endParaRPr>
            </a:p>
          </p:txBody>
        </p:sp>
        <p:sp>
          <p:nvSpPr>
            <p:cNvPr id="25" name="rec GW Orange"/>
            <p:cNvSpPr/>
            <p:nvPr userDrawn="1"/>
          </p:nvSpPr>
          <p:spPr bwMode="auto">
            <a:xfrm>
              <a:off x="0" y="795338"/>
              <a:ext cx="109538" cy="265112"/>
            </a:xfrm>
            <a:prstGeom prst="rect">
              <a:avLst/>
            </a:prstGeom>
            <a:solidFill>
              <a:srgbClr val="D8691E"/>
            </a:solidFill>
            <a:ln w="3175" cap="flat" cmpd="sng" algn="ctr">
              <a:noFill/>
              <a:prstDash val="solid"/>
              <a:round/>
              <a:headEnd type="none" w="med" len="med"/>
              <a:tailEnd type="none" w="med" len="med"/>
            </a:ln>
            <a:effectLst/>
          </p:spPr>
          <p:txBody>
            <a:bodyPr wrap="none" lIns="0" tIns="0" rIns="0" bIns="0" anchor="ctr"/>
            <a:lstStyle/>
            <a:p>
              <a:pPr marL="82154" indent="-82154" algn="ctr">
                <a:spcBef>
                  <a:spcPct val="50000"/>
                </a:spcBef>
                <a:buClr>
                  <a:schemeClr val="tx2"/>
                </a:buClr>
                <a:buFont typeface="Arial" charset="0"/>
                <a:buNone/>
                <a:defRPr/>
              </a:pPr>
              <a:endParaRPr lang="en-US" sz="1350">
                <a:latin typeface="+mj-lt"/>
              </a:endParaRPr>
            </a:p>
          </p:txBody>
        </p:sp>
        <p:sp>
          <p:nvSpPr>
            <p:cNvPr id="26" name="rec GW Purple"/>
            <p:cNvSpPr/>
            <p:nvPr userDrawn="1"/>
          </p:nvSpPr>
          <p:spPr bwMode="auto">
            <a:xfrm>
              <a:off x="0" y="530225"/>
              <a:ext cx="109538" cy="265113"/>
            </a:xfrm>
            <a:prstGeom prst="rect">
              <a:avLst/>
            </a:prstGeom>
            <a:solidFill>
              <a:srgbClr val="645893"/>
            </a:solidFill>
            <a:ln w="3175" cap="flat" cmpd="sng" algn="ctr">
              <a:noFill/>
              <a:prstDash val="solid"/>
              <a:round/>
              <a:headEnd type="none" w="med" len="med"/>
              <a:tailEnd type="none" w="med" len="med"/>
            </a:ln>
            <a:effectLst/>
          </p:spPr>
          <p:txBody>
            <a:bodyPr wrap="none" lIns="0" tIns="0" rIns="0" bIns="0" anchor="ctr"/>
            <a:lstStyle/>
            <a:p>
              <a:pPr marL="82154" indent="-82154" algn="ctr">
                <a:spcBef>
                  <a:spcPct val="50000"/>
                </a:spcBef>
                <a:buClr>
                  <a:schemeClr val="tx2"/>
                </a:buClr>
                <a:buFont typeface="Arial" charset="0"/>
                <a:buNone/>
                <a:defRPr/>
              </a:pPr>
              <a:endParaRPr lang="en-US" sz="1350">
                <a:latin typeface="+mj-lt"/>
              </a:endParaRPr>
            </a:p>
          </p:txBody>
        </p:sp>
        <p:sp>
          <p:nvSpPr>
            <p:cNvPr id="27" name="rec GW Gold"/>
            <p:cNvSpPr/>
            <p:nvPr userDrawn="1"/>
          </p:nvSpPr>
          <p:spPr bwMode="auto">
            <a:xfrm>
              <a:off x="0" y="265113"/>
              <a:ext cx="109538" cy="265112"/>
            </a:xfrm>
            <a:prstGeom prst="rect">
              <a:avLst/>
            </a:prstGeom>
            <a:solidFill>
              <a:srgbClr val="E5BA03"/>
            </a:solidFill>
            <a:ln w="3175" cap="flat" cmpd="sng" algn="ctr">
              <a:noFill/>
              <a:prstDash val="solid"/>
              <a:round/>
              <a:headEnd type="none" w="med" len="med"/>
              <a:tailEnd type="none" w="med" len="med"/>
            </a:ln>
            <a:effectLst/>
          </p:spPr>
          <p:txBody>
            <a:bodyPr wrap="none" lIns="0" tIns="0" rIns="0" bIns="0" anchor="ctr"/>
            <a:lstStyle/>
            <a:p>
              <a:pPr marL="82154" indent="-82154" algn="ctr">
                <a:spcBef>
                  <a:spcPct val="50000"/>
                </a:spcBef>
                <a:buClr>
                  <a:schemeClr val="tx2"/>
                </a:buClr>
                <a:buFont typeface="Arial" charset="0"/>
                <a:buNone/>
                <a:defRPr/>
              </a:pPr>
              <a:endParaRPr lang="en-US" sz="1350">
                <a:latin typeface="+mj-lt"/>
              </a:endParaRPr>
            </a:p>
          </p:txBody>
        </p:sp>
        <p:sp>
          <p:nvSpPr>
            <p:cNvPr id="28" name="rec GW Red"/>
            <p:cNvSpPr/>
            <p:nvPr userDrawn="1"/>
          </p:nvSpPr>
          <p:spPr bwMode="auto">
            <a:xfrm>
              <a:off x="0" y="0"/>
              <a:ext cx="109538" cy="265113"/>
            </a:xfrm>
            <a:prstGeom prst="rect">
              <a:avLst/>
            </a:prstGeom>
            <a:solidFill>
              <a:srgbClr val="D33819"/>
            </a:solidFill>
            <a:ln w="3175" cap="flat" cmpd="sng" algn="ctr">
              <a:noFill/>
              <a:prstDash val="solid"/>
              <a:round/>
              <a:headEnd type="none" w="med" len="med"/>
              <a:tailEnd type="none" w="med" len="med"/>
            </a:ln>
            <a:effectLst/>
          </p:spPr>
          <p:txBody>
            <a:bodyPr wrap="none" lIns="0" tIns="0" rIns="0" bIns="0" anchor="ctr"/>
            <a:lstStyle/>
            <a:p>
              <a:pPr marL="82154" indent="-82154" algn="ctr">
                <a:spcBef>
                  <a:spcPct val="50000"/>
                </a:spcBef>
                <a:buClr>
                  <a:schemeClr val="tx2"/>
                </a:buClr>
                <a:buFont typeface="Arial" charset="0"/>
                <a:buNone/>
                <a:defRPr/>
              </a:pPr>
              <a:endParaRPr lang="en-US" sz="1350">
                <a:latin typeface="+mj-lt"/>
              </a:endParaRPr>
            </a:p>
          </p:txBody>
        </p:sp>
      </p:grpSp>
      <p:sp>
        <p:nvSpPr>
          <p:cNvPr id="20" name="txt Copyright 2001-2013"/>
          <p:cNvSpPr txBox="1"/>
          <p:nvPr/>
        </p:nvSpPr>
        <p:spPr>
          <a:xfrm>
            <a:off x="5410200" y="4914901"/>
            <a:ext cx="3409950" cy="138499"/>
          </a:xfrm>
          <a:prstGeom prst="rect">
            <a:avLst/>
          </a:prstGeom>
          <a:noFill/>
        </p:spPr>
        <p:txBody>
          <a:bodyPr wrap="square" lIns="0" tIns="0" rIns="0" bIns="0">
            <a:spAutoFit/>
          </a:bodyPr>
          <a:lstStyle/>
          <a:p>
            <a:pPr algn="r">
              <a:spcBef>
                <a:spcPts val="450"/>
              </a:spcBef>
              <a:buClr>
                <a:schemeClr val="tx2"/>
              </a:buClr>
              <a:buFont typeface="Arial" charset="0"/>
              <a:buNone/>
              <a:defRPr/>
            </a:pPr>
            <a:r>
              <a:rPr lang="en-US" sz="450" dirty="0">
                <a:solidFill>
                  <a:schemeClr val="tx1"/>
                </a:solidFill>
                <a:latin typeface="+mn-lt"/>
                <a:cs typeface="Arial" pitchFamily="34" charset="0"/>
              </a:rPr>
              <a:t>© Guidewire Software, Inc. 2001-2014. All rights reserved.</a:t>
            </a:r>
            <a:br>
              <a:rPr lang="en-US" sz="450" dirty="0">
                <a:solidFill>
                  <a:schemeClr val="tx1"/>
                </a:solidFill>
                <a:latin typeface="+mn-lt"/>
                <a:cs typeface="Arial" pitchFamily="34" charset="0"/>
              </a:rPr>
            </a:br>
            <a:r>
              <a:rPr lang="en-US" sz="450" dirty="0">
                <a:solidFill>
                  <a:schemeClr val="tx1"/>
                </a:solidFill>
                <a:latin typeface="+mn-lt"/>
                <a:cs typeface="Arial" pitchFamily="34" charset="0"/>
              </a:rPr>
              <a:t>Do not distribute without permission.</a:t>
            </a:r>
          </a:p>
        </p:txBody>
      </p:sp>
      <p:pic>
        <p:nvPicPr>
          <p:cNvPr id="6" name="pic Logo 2013 small" descr="Guidewire_logo+tagline_white.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66345" y="4498848"/>
            <a:ext cx="1819311" cy="390906"/>
          </a:xfrm>
          <a:prstGeom prst="rect">
            <a:avLst/>
          </a:prstGeom>
        </p:spPr>
      </p:pic>
      <p:sp>
        <p:nvSpPr>
          <p:cNvPr id="7" name="txt Lesson Subtitle"/>
          <p:cNvSpPr>
            <a:spLocks noGrp="1"/>
          </p:cNvSpPr>
          <p:nvPr>
            <p:ph type="body" sz="quarter" idx="10"/>
          </p:nvPr>
        </p:nvSpPr>
        <p:spPr>
          <a:xfrm>
            <a:off x="5718126" y="4459928"/>
            <a:ext cx="3089327" cy="204941"/>
          </a:xfrm>
        </p:spPr>
        <p:txBody>
          <a:bodyPr/>
          <a:lstStyle>
            <a:lvl1pPr algn="r">
              <a:buNone/>
              <a:defRPr sz="1200">
                <a:solidFill>
                  <a:schemeClr val="tx1"/>
                </a:solidFill>
                <a:latin typeface="Arial" pitchFamily="34" charset="0"/>
                <a:cs typeface="Arial" pitchFamily="34" charset="0"/>
              </a:defRPr>
            </a:lvl1pPr>
          </a:lstStyle>
          <a:p>
            <a:pPr lvl="0"/>
            <a:r>
              <a:rPr lang="en-US"/>
              <a:t>Click to edit Master text styles</a:t>
            </a:r>
          </a:p>
        </p:txBody>
      </p:sp>
      <p:sp>
        <p:nvSpPr>
          <p:cNvPr id="33794" name="txt Lesson Title"/>
          <p:cNvSpPr>
            <a:spLocks noGrp="1" noChangeArrowheads="1"/>
          </p:cNvSpPr>
          <p:nvPr>
            <p:ph type="ctrTitle"/>
          </p:nvPr>
        </p:nvSpPr>
        <p:spPr>
          <a:xfrm>
            <a:off x="458788" y="2218029"/>
            <a:ext cx="8348662" cy="525172"/>
          </a:xfrm>
        </p:spPr>
        <p:txBody>
          <a:bodyPr anchor="t"/>
          <a:lstStyle>
            <a:lvl1pPr algn="r">
              <a:lnSpc>
                <a:spcPct val="100000"/>
              </a:lnSpc>
              <a:spcAft>
                <a:spcPct val="20000"/>
              </a:spcAft>
              <a:defRPr sz="2700" b="1">
                <a:solidFill>
                  <a:schemeClr val="tx1"/>
                </a:solidFill>
                <a:latin typeface="Arial" pitchFamily="34" charset="0"/>
                <a:cs typeface="Arial" pitchFamily="34" charset="0"/>
              </a:defRPr>
            </a:lvl1pPr>
          </a:lstStyle>
          <a:p>
            <a:r>
              <a:rPr lang="en-US" altLang="en-US"/>
              <a:t>Click to edit Master title style</a:t>
            </a:r>
            <a:endParaRPr lang="en-US" altLang="en-US" dirty="0"/>
          </a:p>
        </p:txBody>
      </p:sp>
    </p:spTree>
    <p:extLst>
      <p:ext uri="{BB962C8B-B14F-4D97-AF65-F5344CB8AC3E}">
        <p14:creationId xmlns:p14="http://schemas.microsoft.com/office/powerpoint/2010/main" val="1148727494"/>
      </p:ext>
    </p:extLst>
  </p:cSld>
  <p:clrMapOvr>
    <a:masterClrMapping/>
  </p:clrMapOvr>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xt Title"/>
          <p:cNvSpPr>
            <a:spLocks noGrp="1"/>
          </p:cNvSpPr>
          <p:nvPr>
            <p:ph type="title"/>
          </p:nvPr>
        </p:nvSpPr>
        <p:spPr/>
        <p:txBody>
          <a:bodyPr/>
          <a:lstStyle>
            <a:lvl1pPr>
              <a:defRPr>
                <a:solidFill>
                  <a:srgbClr val="04628C"/>
                </a:solidFill>
                <a:latin typeface="+mj-lt"/>
                <a:cs typeface="Arial" pitchFamily="34" charset="0"/>
              </a:defRPr>
            </a:lvl1pPr>
          </a:lstStyle>
          <a:p>
            <a:r>
              <a:rPr lang="en-US"/>
              <a:t>Click to edit Master title style</a:t>
            </a:r>
            <a:endParaRPr lang="en-US" dirty="0"/>
          </a:p>
        </p:txBody>
      </p:sp>
      <p:sp>
        <p:nvSpPr>
          <p:cNvPr id="3" name="txt Content"/>
          <p:cNvSpPr>
            <a:spLocks noGrp="1"/>
          </p:cNvSpPr>
          <p:nvPr>
            <p:ph idx="1"/>
          </p:nvPr>
        </p:nvSpPr>
        <p:spPr>
          <a:xfrm>
            <a:off x="521208" y="685800"/>
            <a:ext cx="8321040" cy="4114800"/>
          </a:xfrm>
        </p:spPr>
        <p:txBody>
          <a:bodyPr/>
          <a:lstStyle>
            <a:lvl1pPr>
              <a:buClr>
                <a:srgbClr val="04628C"/>
              </a:buClr>
              <a:buSzPct val="90000"/>
              <a:buFont typeface="Arial" pitchFamily="34" charset="0"/>
              <a:buChar char="•"/>
              <a:defRPr/>
            </a:lvl1pPr>
            <a:lvl2pPr>
              <a:buClr>
                <a:srgbClr val="04628C"/>
              </a:buClr>
              <a:buFont typeface="Calibri" pitchFamily="34" charset="0"/>
              <a:buChar char="-"/>
              <a:defRPr/>
            </a:lvl2pPr>
            <a:lvl3pPr>
              <a:buClr>
                <a:srgbClr val="04628C"/>
              </a:buClr>
              <a:buFont typeface="Calibri" pitchFamily="34" charset="0"/>
              <a:buChar char="-"/>
              <a:defRPr/>
            </a:lvl3pPr>
            <a:lvl4pPr>
              <a:buClr>
                <a:srgbClr val="04628C"/>
              </a:buClr>
              <a:buFont typeface="Calibri" pitchFamily="34" charset="0"/>
              <a:buChar char="-"/>
              <a:defRPr/>
            </a:lvl4pPr>
            <a:lvl5pPr>
              <a:buClr>
                <a:srgbClr val="04628C"/>
              </a:buClr>
              <a:buFont typeface="Calibri"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4062593862"/>
      </p:ext>
    </p:extLst>
  </p:cSld>
  <p:clrMapOvr>
    <a:masterClrMapping/>
  </p:clrMapOvr>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2" name="txt Title"/>
          <p:cNvSpPr>
            <a:spLocks noGrp="1"/>
          </p:cNvSpPr>
          <p:nvPr>
            <p:ph type="title"/>
          </p:nvPr>
        </p:nvSpPr>
        <p:spPr>
          <a:xfrm>
            <a:off x="493776" y="89155"/>
            <a:ext cx="8321040" cy="557213"/>
          </a:xfrm>
        </p:spPr>
        <p:txBody>
          <a:bodyPr/>
          <a:lstStyle>
            <a:lvl1pPr>
              <a:defRPr sz="2400">
                <a:solidFill>
                  <a:srgbClr val="04628C"/>
                </a:solidFill>
                <a:latin typeface="+mj-lt"/>
                <a:cs typeface="Arial" pitchFamily="34" charset="0"/>
              </a:defRPr>
            </a:lvl1pPr>
          </a:lstStyle>
          <a:p>
            <a:r>
              <a:rPr lang="en-US"/>
              <a:t>Click to edit Master title style</a:t>
            </a:r>
            <a:endParaRPr lang="en-US" dirty="0"/>
          </a:p>
        </p:txBody>
      </p:sp>
      <p:sp>
        <p:nvSpPr>
          <p:cNvPr id="5" name="txt SubTitle"/>
          <p:cNvSpPr>
            <a:spLocks noGrp="1"/>
          </p:cNvSpPr>
          <p:nvPr>
            <p:ph type="body" sz="quarter" idx="10"/>
          </p:nvPr>
        </p:nvSpPr>
        <p:spPr>
          <a:xfrm>
            <a:off x="493776" y="364577"/>
            <a:ext cx="8321040" cy="285750"/>
          </a:xfrm>
        </p:spPr>
        <p:txBody>
          <a:bodyPr/>
          <a:lstStyle>
            <a:lvl1pPr marL="0" indent="0">
              <a:buNone/>
              <a:defRPr lang="en-US" sz="2100" b="1" dirty="0">
                <a:solidFill>
                  <a:srgbClr val="04628C"/>
                </a:solidFill>
                <a:latin typeface="+mj-lt"/>
                <a:ea typeface="Arial" pitchFamily="34" charset="0"/>
                <a:cs typeface="Arial" pitchFamily="34" charset="0"/>
              </a:defRPr>
            </a:lvl1pPr>
          </a:lstStyle>
          <a:p>
            <a:pPr lvl="0"/>
            <a:r>
              <a:rPr lang="en-US"/>
              <a:t>Click to edit Master text styles</a:t>
            </a:r>
          </a:p>
        </p:txBody>
      </p:sp>
      <p:sp>
        <p:nvSpPr>
          <p:cNvPr id="3" name="txt Content"/>
          <p:cNvSpPr>
            <a:spLocks noGrp="1"/>
          </p:cNvSpPr>
          <p:nvPr>
            <p:ph idx="1"/>
          </p:nvPr>
        </p:nvSpPr>
        <p:spPr>
          <a:xfrm>
            <a:off x="521208" y="685800"/>
            <a:ext cx="8321040" cy="4114800"/>
          </a:xfrm>
        </p:spPr>
        <p:txBody>
          <a:bodyPr/>
          <a:lstStyle>
            <a:lvl1pPr>
              <a:buClr>
                <a:srgbClr val="04628C"/>
              </a:buClr>
              <a:buSzPct val="90000"/>
              <a:buFont typeface="Arial" pitchFamily="34" charset="0"/>
              <a:buChar char="•"/>
              <a:defRPr/>
            </a:lvl1pPr>
            <a:lvl2pPr>
              <a:buClr>
                <a:srgbClr val="04628C"/>
              </a:buClr>
              <a:buFont typeface="Calibri" pitchFamily="34" charset="0"/>
              <a:buChar char="-"/>
              <a:defRPr/>
            </a:lvl2pPr>
            <a:lvl3pPr>
              <a:buClr>
                <a:srgbClr val="04628C"/>
              </a:buClr>
              <a:buFont typeface="Calibri" pitchFamily="34" charset="0"/>
              <a:buChar char="-"/>
              <a:defRPr/>
            </a:lvl3pPr>
            <a:lvl4pPr>
              <a:buClr>
                <a:srgbClr val="04628C"/>
              </a:buClr>
              <a:buFont typeface="Calibri" pitchFamily="34" charset="0"/>
              <a:buChar char="-"/>
              <a:defRPr/>
            </a:lvl4pPr>
            <a:lvl5pPr>
              <a:buClr>
                <a:srgbClr val="04628C"/>
              </a:buClr>
              <a:buFont typeface="Calibri"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916789146"/>
      </p:ext>
    </p:extLst>
  </p:cSld>
  <p:clrMapOvr>
    <a:masterClrMapping/>
  </p:clrMapOvr>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twoObj" preserve="1">
  <p:cSld name="Two Column">
    <p:spTree>
      <p:nvGrpSpPr>
        <p:cNvPr id="1" name=""/>
        <p:cNvGrpSpPr/>
        <p:nvPr/>
      </p:nvGrpSpPr>
      <p:grpSpPr>
        <a:xfrm>
          <a:off x="0" y="0"/>
          <a:ext cx="0" cy="0"/>
          <a:chOff x="0" y="0"/>
          <a:chExt cx="0" cy="0"/>
        </a:xfrm>
      </p:grpSpPr>
      <p:sp>
        <p:nvSpPr>
          <p:cNvPr id="2" name="txt Title"/>
          <p:cNvSpPr>
            <a:spLocks noGrp="1"/>
          </p:cNvSpPr>
          <p:nvPr>
            <p:ph type="title"/>
          </p:nvPr>
        </p:nvSpPr>
        <p:spPr/>
        <p:txBody>
          <a:bodyPr/>
          <a:lstStyle>
            <a:lvl1pPr>
              <a:defRPr sz="2400"/>
            </a:lvl1pPr>
          </a:lstStyle>
          <a:p>
            <a:r>
              <a:rPr lang="en-US"/>
              <a:t>Click to edit Master title style</a:t>
            </a:r>
            <a:endParaRPr lang="en-US" dirty="0"/>
          </a:p>
        </p:txBody>
      </p:sp>
      <p:sp>
        <p:nvSpPr>
          <p:cNvPr id="3" name="txt Left Col Content"/>
          <p:cNvSpPr>
            <a:spLocks noGrp="1"/>
          </p:cNvSpPr>
          <p:nvPr>
            <p:ph sz="half" idx="1"/>
          </p:nvPr>
        </p:nvSpPr>
        <p:spPr>
          <a:xfrm>
            <a:off x="519113" y="685799"/>
            <a:ext cx="4083050" cy="4114800"/>
          </a:xfrm>
        </p:spPr>
        <p:txBody>
          <a:bodyPr/>
          <a:lstStyle>
            <a:lvl1pPr>
              <a:buSzPct val="90000"/>
              <a:buFont typeface="Arial" pitchFamily="34" charset="0"/>
              <a:buChar char="•"/>
              <a:defRPr sz="1800"/>
            </a:lvl1pPr>
            <a:lvl2pPr>
              <a:buClr>
                <a:srgbClr val="04628C"/>
              </a:buClr>
              <a:buFont typeface="Arial" pitchFamily="34" charset="0"/>
              <a:buChar char="-"/>
              <a:defRPr sz="1500"/>
            </a:lvl2pPr>
            <a:lvl3pPr>
              <a:buClr>
                <a:srgbClr val="04628C"/>
              </a:buClr>
              <a:buFont typeface="Arial" pitchFamily="34" charset="0"/>
              <a:buChar char="-"/>
              <a:defRPr sz="1350"/>
            </a:lvl3pPr>
            <a:lvl4pPr>
              <a:buClr>
                <a:srgbClr val="04628C"/>
              </a:buClr>
              <a:buFont typeface="Arial" pitchFamily="34" charset="0"/>
              <a:buChar char="-"/>
              <a:defRPr sz="1200"/>
            </a:lvl4pPr>
            <a:lvl5pPr>
              <a:buClr>
                <a:srgbClr val="04628C"/>
              </a:buClr>
              <a:buFont typeface="Arial" pitchFamily="34" charset="0"/>
              <a:buChar cha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txt Right Col Content"/>
          <p:cNvSpPr>
            <a:spLocks noGrp="1"/>
          </p:cNvSpPr>
          <p:nvPr>
            <p:ph sz="half" idx="2"/>
          </p:nvPr>
        </p:nvSpPr>
        <p:spPr>
          <a:xfrm>
            <a:off x="4754563" y="685799"/>
            <a:ext cx="4083050" cy="4114800"/>
          </a:xfrm>
        </p:spPr>
        <p:txBody>
          <a:bodyPr/>
          <a:lstStyle>
            <a:lvl1pPr>
              <a:defRPr lang="en-US" sz="1800" dirty="0" smtClean="0">
                <a:solidFill>
                  <a:schemeClr val="bg1"/>
                </a:solidFill>
                <a:latin typeface="+mn-lt"/>
                <a:ea typeface="+mn-ea"/>
                <a:cs typeface="Calibri" pitchFamily="34" charset="0"/>
              </a:defRPr>
            </a:lvl1pPr>
            <a:lvl2pPr>
              <a:buClr>
                <a:srgbClr val="04628C"/>
              </a:buClr>
              <a:buFont typeface="Arial" pitchFamily="34" charset="0"/>
              <a:buChar char="-"/>
              <a:defRPr sz="1500">
                <a:latin typeface="+mn-lt"/>
              </a:defRPr>
            </a:lvl2pPr>
            <a:lvl3pPr>
              <a:buClr>
                <a:srgbClr val="04628C"/>
              </a:buClr>
              <a:buFont typeface="Arial" pitchFamily="34" charset="0"/>
              <a:buChar char="-"/>
              <a:defRPr sz="1350">
                <a:latin typeface="+mn-lt"/>
              </a:defRPr>
            </a:lvl3pPr>
            <a:lvl4pPr>
              <a:buClr>
                <a:srgbClr val="04628C"/>
              </a:buClr>
              <a:buFont typeface="Arial" pitchFamily="34" charset="0"/>
              <a:buChar char="-"/>
              <a:defRPr sz="1200">
                <a:latin typeface="+mn-lt"/>
              </a:defRPr>
            </a:lvl4pPr>
            <a:lvl5pPr>
              <a:buClr>
                <a:srgbClr val="04628C"/>
              </a:buClr>
              <a:buFont typeface="Arial" pitchFamily="34" charset="0"/>
              <a:buChar cha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048831124"/>
      </p:ext>
    </p:extLst>
  </p:cSld>
  <p:clrMapOvr>
    <a:masterClrMapping/>
  </p:clrMapOvr>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wo Column SubTitles">
    <p:spTree>
      <p:nvGrpSpPr>
        <p:cNvPr id="1" name=""/>
        <p:cNvGrpSpPr/>
        <p:nvPr/>
      </p:nvGrpSpPr>
      <p:grpSpPr>
        <a:xfrm>
          <a:off x="0" y="0"/>
          <a:ext cx="0" cy="0"/>
          <a:chOff x="0" y="0"/>
          <a:chExt cx="0" cy="0"/>
        </a:xfrm>
      </p:grpSpPr>
      <p:sp>
        <p:nvSpPr>
          <p:cNvPr id="11" name="txt Title"/>
          <p:cNvSpPr>
            <a:spLocks noGrp="1"/>
          </p:cNvSpPr>
          <p:nvPr>
            <p:ph type="title"/>
          </p:nvPr>
        </p:nvSpPr>
        <p:spPr/>
        <p:txBody>
          <a:bodyPr/>
          <a:lstStyle/>
          <a:p>
            <a:r>
              <a:rPr lang="en-US"/>
              <a:t>Click to edit Master title style</a:t>
            </a:r>
            <a:endParaRPr lang="en-US" dirty="0"/>
          </a:p>
        </p:txBody>
      </p:sp>
      <p:sp>
        <p:nvSpPr>
          <p:cNvPr id="5" name="txt Left Col SubTitle"/>
          <p:cNvSpPr>
            <a:spLocks noGrp="1" noChangeArrowheads="1"/>
          </p:cNvSpPr>
          <p:nvPr>
            <p:ph type="subTitle" idx="10" hasCustomPrompt="1"/>
          </p:nvPr>
        </p:nvSpPr>
        <p:spPr>
          <a:xfrm>
            <a:off x="521208" y="685800"/>
            <a:ext cx="4087368" cy="628650"/>
          </a:xfrm>
          <a:ln algn="ctr"/>
        </p:spPr>
        <p:txBody>
          <a:bodyPr/>
          <a:lstStyle>
            <a:lvl1pPr marL="0" indent="0">
              <a:buClr>
                <a:srgbClr val="800000"/>
              </a:buClr>
              <a:buFont typeface="Wingdings 3" pitchFamily="18" charset="2"/>
              <a:buNone/>
              <a:defRPr sz="1800" baseline="0"/>
            </a:lvl1pPr>
          </a:lstStyle>
          <a:p>
            <a:r>
              <a:rPr lang="en-US" altLang="en-US" dirty="0"/>
              <a:t>Click to edit Left Column Subtitle</a:t>
            </a:r>
          </a:p>
        </p:txBody>
      </p:sp>
      <p:sp>
        <p:nvSpPr>
          <p:cNvPr id="8" name="txt Right Col SubTitle"/>
          <p:cNvSpPr>
            <a:spLocks noGrp="1"/>
          </p:cNvSpPr>
          <p:nvPr>
            <p:ph type="body" sz="quarter" idx="11" hasCustomPrompt="1"/>
          </p:nvPr>
        </p:nvSpPr>
        <p:spPr>
          <a:xfrm>
            <a:off x="4754880" y="685800"/>
            <a:ext cx="4087368" cy="628650"/>
          </a:xfrm>
        </p:spPr>
        <p:txBody>
          <a:bodyPr/>
          <a:lstStyle>
            <a:lvl1pPr marL="0" indent="0">
              <a:buFontTx/>
              <a:buNone/>
              <a:defRPr/>
            </a:lvl1pPr>
          </a:lstStyle>
          <a:p>
            <a:r>
              <a:rPr lang="en-US" altLang="en-US" dirty="0"/>
              <a:t>Click to edit Right Column Subtitle</a:t>
            </a:r>
          </a:p>
        </p:txBody>
      </p:sp>
      <p:sp>
        <p:nvSpPr>
          <p:cNvPr id="4" name="txt Left Col Content"/>
          <p:cNvSpPr>
            <a:spLocks noGrp="1"/>
          </p:cNvSpPr>
          <p:nvPr>
            <p:ph sz="half" idx="2"/>
          </p:nvPr>
        </p:nvSpPr>
        <p:spPr>
          <a:xfrm>
            <a:off x="4754563" y="1314450"/>
            <a:ext cx="4083050" cy="3477816"/>
          </a:xfrm>
        </p:spPr>
        <p:txBody>
          <a:bodyPr/>
          <a:lstStyle>
            <a:lvl1pPr>
              <a:defRPr lang="en-US" sz="1800" dirty="0" smtClean="0">
                <a:solidFill>
                  <a:schemeClr val="bg1"/>
                </a:solidFill>
                <a:latin typeface="+mn-lt"/>
                <a:ea typeface="+mn-ea"/>
                <a:cs typeface="Calibri" pitchFamily="34" charset="0"/>
              </a:defRPr>
            </a:lvl1pPr>
            <a:lvl2pPr>
              <a:buClr>
                <a:srgbClr val="04628C"/>
              </a:buClr>
              <a:buFont typeface="Arial" pitchFamily="34" charset="0"/>
              <a:buChar char="-"/>
              <a:defRPr sz="1500">
                <a:latin typeface="+mn-lt"/>
              </a:defRPr>
            </a:lvl2pPr>
            <a:lvl3pPr>
              <a:buClr>
                <a:srgbClr val="04628C"/>
              </a:buClr>
              <a:buFont typeface="Arial" pitchFamily="34" charset="0"/>
              <a:buChar char="-"/>
              <a:defRPr sz="1350">
                <a:latin typeface="+mn-lt"/>
              </a:defRPr>
            </a:lvl3pPr>
            <a:lvl4pPr>
              <a:buClr>
                <a:srgbClr val="04628C"/>
              </a:buClr>
              <a:buFont typeface="Arial" pitchFamily="34" charset="0"/>
              <a:buChar char="-"/>
              <a:defRPr sz="1200">
                <a:latin typeface="+mn-lt"/>
              </a:defRPr>
            </a:lvl4pPr>
            <a:lvl5pPr>
              <a:buClr>
                <a:srgbClr val="04628C"/>
              </a:buClr>
              <a:buFont typeface="Arial" pitchFamily="34" charset="0"/>
              <a:buChar cha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txt Right Col Content"/>
          <p:cNvSpPr>
            <a:spLocks noGrp="1"/>
          </p:cNvSpPr>
          <p:nvPr>
            <p:ph sz="half" idx="1"/>
          </p:nvPr>
        </p:nvSpPr>
        <p:spPr>
          <a:xfrm>
            <a:off x="519113" y="1314450"/>
            <a:ext cx="4083050" cy="3477816"/>
          </a:xfrm>
        </p:spPr>
        <p:txBody>
          <a:bodyPr/>
          <a:lstStyle>
            <a:lvl1pPr>
              <a:buSzPct val="90000"/>
              <a:buFont typeface="Arial" pitchFamily="34" charset="0"/>
              <a:buChar char="•"/>
              <a:defRPr sz="1800"/>
            </a:lvl1pPr>
            <a:lvl2pPr>
              <a:buClr>
                <a:srgbClr val="04628C"/>
              </a:buClr>
              <a:buFont typeface="Arial" pitchFamily="34" charset="0"/>
              <a:buChar char="-"/>
              <a:defRPr sz="1500"/>
            </a:lvl2pPr>
            <a:lvl3pPr>
              <a:buClr>
                <a:srgbClr val="04628C"/>
              </a:buClr>
              <a:buFont typeface="Arial" pitchFamily="34" charset="0"/>
              <a:buChar char="-"/>
              <a:defRPr sz="1350"/>
            </a:lvl3pPr>
            <a:lvl4pPr>
              <a:buClr>
                <a:srgbClr val="04628C"/>
              </a:buClr>
              <a:buFont typeface="Arial" pitchFamily="34" charset="0"/>
              <a:buChar char="-"/>
              <a:defRPr sz="1200"/>
            </a:lvl4pPr>
            <a:lvl5pPr>
              <a:buClr>
                <a:srgbClr val="04628C"/>
              </a:buClr>
              <a:buFont typeface="Arial" pitchFamily="34" charset="0"/>
              <a:buChar cha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871156890"/>
      </p:ext>
    </p:extLst>
  </p:cSld>
  <p:clrMapOvr>
    <a:masterClrMapping/>
  </p:clrMapOvr>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hree Columns">
    <p:spTree>
      <p:nvGrpSpPr>
        <p:cNvPr id="1" name=""/>
        <p:cNvGrpSpPr/>
        <p:nvPr/>
      </p:nvGrpSpPr>
      <p:grpSpPr>
        <a:xfrm>
          <a:off x="0" y="0"/>
          <a:ext cx="0" cy="0"/>
          <a:chOff x="0" y="0"/>
          <a:chExt cx="0" cy="0"/>
        </a:xfrm>
      </p:grpSpPr>
      <p:sp>
        <p:nvSpPr>
          <p:cNvPr id="2" name="txt Title"/>
          <p:cNvSpPr>
            <a:spLocks noGrp="1"/>
          </p:cNvSpPr>
          <p:nvPr>
            <p:ph type="title"/>
          </p:nvPr>
        </p:nvSpPr>
        <p:spPr/>
        <p:txBody>
          <a:bodyPr/>
          <a:lstStyle>
            <a:lvl1pPr>
              <a:defRPr sz="2400">
                <a:latin typeface="+mj-lt"/>
                <a:cs typeface="Arial" pitchFamily="34" charset="0"/>
              </a:defRPr>
            </a:lvl1pPr>
          </a:lstStyle>
          <a:p>
            <a:r>
              <a:rPr lang="en-US"/>
              <a:t>Click to edit Master title style</a:t>
            </a:r>
            <a:endParaRPr lang="en-US" dirty="0"/>
          </a:p>
        </p:txBody>
      </p:sp>
      <p:sp>
        <p:nvSpPr>
          <p:cNvPr id="3" name="txt Left Col Content"/>
          <p:cNvSpPr>
            <a:spLocks noGrp="1"/>
          </p:cNvSpPr>
          <p:nvPr>
            <p:ph sz="half" idx="1"/>
          </p:nvPr>
        </p:nvSpPr>
        <p:spPr>
          <a:xfrm>
            <a:off x="519112" y="685799"/>
            <a:ext cx="2651760" cy="4114800"/>
          </a:xfrm>
        </p:spPr>
        <p:txBody>
          <a:bodyPr/>
          <a:lstStyle>
            <a:lvl1pPr>
              <a:buSzPct val="90000"/>
              <a:buFont typeface="Arial" pitchFamily="34" charset="0"/>
              <a:buChar char="•"/>
              <a:defRPr sz="1800"/>
            </a:lvl1pPr>
            <a:lvl2pPr>
              <a:buClr>
                <a:srgbClr val="04628C"/>
              </a:buClr>
              <a:buFont typeface="Arial" pitchFamily="34" charset="0"/>
              <a:buChar char="-"/>
              <a:defRPr sz="1500"/>
            </a:lvl2pPr>
            <a:lvl3pPr>
              <a:buClr>
                <a:srgbClr val="04628C"/>
              </a:buClr>
              <a:buFont typeface="Arial" pitchFamily="34" charset="0"/>
              <a:buChar char="-"/>
              <a:defRPr sz="1350"/>
            </a:lvl3pPr>
            <a:lvl4pPr>
              <a:buClr>
                <a:srgbClr val="04628C"/>
              </a:buClr>
              <a:buFont typeface="Arial" pitchFamily="34" charset="0"/>
              <a:buChar char="-"/>
              <a:defRPr sz="1200"/>
            </a:lvl4pPr>
            <a:lvl5pPr>
              <a:buClr>
                <a:srgbClr val="04628C"/>
              </a:buClr>
              <a:buFont typeface="Arial" pitchFamily="34" charset="0"/>
              <a:buChar cha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xt Center Col Content"/>
          <p:cNvSpPr>
            <a:spLocks noGrp="1"/>
          </p:cNvSpPr>
          <p:nvPr>
            <p:ph sz="half" idx="10"/>
          </p:nvPr>
        </p:nvSpPr>
        <p:spPr>
          <a:xfrm>
            <a:off x="3352800" y="685799"/>
            <a:ext cx="2651760" cy="4114800"/>
          </a:xfrm>
        </p:spPr>
        <p:txBody>
          <a:bodyPr/>
          <a:lstStyle>
            <a:lvl1pPr>
              <a:defRPr lang="en-US" sz="1800" dirty="0" smtClean="0">
                <a:solidFill>
                  <a:schemeClr val="bg1"/>
                </a:solidFill>
                <a:latin typeface="+mn-lt"/>
                <a:ea typeface="+mn-ea"/>
                <a:cs typeface="Calibri" pitchFamily="34" charset="0"/>
              </a:defRPr>
            </a:lvl1pPr>
            <a:lvl2pPr>
              <a:buClr>
                <a:srgbClr val="04628C"/>
              </a:buClr>
              <a:buFont typeface="Arial" pitchFamily="34" charset="0"/>
              <a:buChar char="-"/>
              <a:defRPr sz="1500">
                <a:solidFill>
                  <a:schemeClr val="bg1"/>
                </a:solidFill>
                <a:latin typeface="+mn-lt"/>
              </a:defRPr>
            </a:lvl2pPr>
            <a:lvl3pPr>
              <a:buClr>
                <a:srgbClr val="04628C"/>
              </a:buClr>
              <a:buFont typeface="Arial" pitchFamily="34" charset="0"/>
              <a:buChar char="-"/>
              <a:defRPr sz="1350">
                <a:solidFill>
                  <a:schemeClr val="bg1"/>
                </a:solidFill>
                <a:latin typeface="+mn-lt"/>
              </a:defRPr>
            </a:lvl3pPr>
            <a:lvl4pPr>
              <a:buClr>
                <a:srgbClr val="04628C"/>
              </a:buClr>
              <a:buFont typeface="Arial" pitchFamily="34" charset="0"/>
              <a:buChar char="-"/>
              <a:defRPr sz="1200">
                <a:solidFill>
                  <a:schemeClr val="bg1"/>
                </a:solidFill>
                <a:latin typeface="+mn-lt"/>
              </a:defRPr>
            </a:lvl4pPr>
            <a:lvl5pPr>
              <a:buClr>
                <a:srgbClr val="04628C"/>
              </a:buClr>
              <a:buFont typeface="Arial" pitchFamily="34" charset="0"/>
              <a:buChar cha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txt Right Col Content"/>
          <p:cNvSpPr>
            <a:spLocks noGrp="1"/>
          </p:cNvSpPr>
          <p:nvPr>
            <p:ph sz="half" idx="2"/>
          </p:nvPr>
        </p:nvSpPr>
        <p:spPr>
          <a:xfrm>
            <a:off x="6172200" y="685799"/>
            <a:ext cx="2651760" cy="4114800"/>
          </a:xfrm>
        </p:spPr>
        <p:txBody>
          <a:bodyPr/>
          <a:lstStyle>
            <a:lvl1pPr>
              <a:defRPr lang="en-US" sz="1800" dirty="0" smtClean="0">
                <a:solidFill>
                  <a:schemeClr val="bg1"/>
                </a:solidFill>
                <a:latin typeface="+mn-lt"/>
                <a:ea typeface="+mn-ea"/>
                <a:cs typeface="Calibri" pitchFamily="34" charset="0"/>
              </a:defRPr>
            </a:lvl1pPr>
            <a:lvl2pPr>
              <a:buClr>
                <a:srgbClr val="04628C"/>
              </a:buClr>
              <a:buFont typeface="Arial" pitchFamily="34" charset="0"/>
              <a:buChar char="-"/>
              <a:defRPr sz="1500">
                <a:solidFill>
                  <a:schemeClr val="bg1"/>
                </a:solidFill>
                <a:latin typeface="+mn-lt"/>
              </a:defRPr>
            </a:lvl2pPr>
            <a:lvl3pPr>
              <a:buClr>
                <a:srgbClr val="04628C"/>
              </a:buClr>
              <a:buFont typeface="Arial" pitchFamily="34" charset="0"/>
              <a:buChar char="-"/>
              <a:defRPr sz="1350">
                <a:solidFill>
                  <a:schemeClr val="bg1"/>
                </a:solidFill>
                <a:latin typeface="+mn-lt"/>
              </a:defRPr>
            </a:lvl3pPr>
            <a:lvl4pPr>
              <a:buClr>
                <a:srgbClr val="04628C"/>
              </a:buClr>
              <a:buFont typeface="Arial" pitchFamily="34" charset="0"/>
              <a:buChar char="-"/>
              <a:defRPr sz="1200">
                <a:solidFill>
                  <a:schemeClr val="bg1"/>
                </a:solidFill>
                <a:latin typeface="+mn-lt"/>
              </a:defRPr>
            </a:lvl4pPr>
            <a:lvl5pPr>
              <a:buClr>
                <a:srgbClr val="04628C"/>
              </a:buClr>
              <a:buFont typeface="Arial" pitchFamily="34" charset="0"/>
              <a:buChar cha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826223834"/>
      </p:ext>
    </p:extLst>
  </p:cSld>
  <p:clrMapOvr>
    <a:masterClrMapping/>
  </p:clrMapOvr>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hree Columns SubTitles">
    <p:spTree>
      <p:nvGrpSpPr>
        <p:cNvPr id="1" name=""/>
        <p:cNvGrpSpPr/>
        <p:nvPr/>
      </p:nvGrpSpPr>
      <p:grpSpPr>
        <a:xfrm>
          <a:off x="0" y="0"/>
          <a:ext cx="0" cy="0"/>
          <a:chOff x="0" y="0"/>
          <a:chExt cx="0" cy="0"/>
        </a:xfrm>
      </p:grpSpPr>
      <p:sp>
        <p:nvSpPr>
          <p:cNvPr id="2" name="txt Title"/>
          <p:cNvSpPr>
            <a:spLocks noGrp="1"/>
          </p:cNvSpPr>
          <p:nvPr>
            <p:ph type="title"/>
          </p:nvPr>
        </p:nvSpPr>
        <p:spPr/>
        <p:txBody>
          <a:bodyPr/>
          <a:lstStyle>
            <a:lvl1pPr>
              <a:defRPr sz="2400"/>
            </a:lvl1pPr>
          </a:lstStyle>
          <a:p>
            <a:r>
              <a:rPr lang="en-US"/>
              <a:t>Click to edit Master title style</a:t>
            </a:r>
            <a:endParaRPr lang="en-US" dirty="0"/>
          </a:p>
        </p:txBody>
      </p:sp>
      <p:sp>
        <p:nvSpPr>
          <p:cNvPr id="3" name="txt Left Col Content"/>
          <p:cNvSpPr>
            <a:spLocks noGrp="1"/>
          </p:cNvSpPr>
          <p:nvPr>
            <p:ph sz="half" idx="1"/>
          </p:nvPr>
        </p:nvSpPr>
        <p:spPr>
          <a:xfrm>
            <a:off x="519112" y="1314451"/>
            <a:ext cx="2651760" cy="3477817"/>
          </a:xfrm>
        </p:spPr>
        <p:txBody>
          <a:bodyPr/>
          <a:lstStyle>
            <a:lvl1pPr>
              <a:buSzPct val="90000"/>
              <a:buFont typeface="Arial" pitchFamily="34" charset="0"/>
              <a:buChar char="•"/>
              <a:defRPr sz="1800">
                <a:solidFill>
                  <a:schemeClr val="bg1"/>
                </a:solidFill>
              </a:defRPr>
            </a:lvl1pPr>
            <a:lvl2pPr>
              <a:buClr>
                <a:srgbClr val="04628C"/>
              </a:buClr>
              <a:buFont typeface="Arial" pitchFamily="34" charset="0"/>
              <a:buChar char="-"/>
              <a:defRPr sz="1500">
                <a:solidFill>
                  <a:schemeClr val="bg1"/>
                </a:solidFill>
              </a:defRPr>
            </a:lvl2pPr>
            <a:lvl3pPr>
              <a:buClr>
                <a:srgbClr val="04628C"/>
              </a:buClr>
              <a:buFont typeface="Arial" pitchFamily="34" charset="0"/>
              <a:buChar char="-"/>
              <a:defRPr sz="1350">
                <a:solidFill>
                  <a:schemeClr val="bg1"/>
                </a:solidFill>
              </a:defRPr>
            </a:lvl3pPr>
            <a:lvl4pPr>
              <a:buClr>
                <a:srgbClr val="04628C"/>
              </a:buClr>
              <a:buFont typeface="Arial" pitchFamily="34" charset="0"/>
              <a:buChar char="-"/>
              <a:defRPr sz="1200">
                <a:solidFill>
                  <a:schemeClr val="bg1"/>
                </a:solidFill>
              </a:defRPr>
            </a:lvl4pPr>
            <a:lvl5pPr>
              <a:buClr>
                <a:srgbClr val="04628C"/>
              </a:buClr>
              <a:buFont typeface="Arial" pitchFamily="34" charset="0"/>
              <a:buChar cha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xt Center Col Content"/>
          <p:cNvSpPr>
            <a:spLocks noGrp="1"/>
          </p:cNvSpPr>
          <p:nvPr>
            <p:ph sz="half" idx="10"/>
          </p:nvPr>
        </p:nvSpPr>
        <p:spPr>
          <a:xfrm>
            <a:off x="3352800" y="1314451"/>
            <a:ext cx="2651760" cy="3477817"/>
          </a:xfrm>
        </p:spPr>
        <p:txBody>
          <a:bodyPr/>
          <a:lstStyle>
            <a:lvl1pPr>
              <a:defRPr lang="en-US" sz="1800" dirty="0" smtClean="0">
                <a:solidFill>
                  <a:schemeClr val="bg1"/>
                </a:solidFill>
                <a:latin typeface="+mn-lt"/>
                <a:ea typeface="+mn-ea"/>
                <a:cs typeface="Calibri" pitchFamily="34" charset="0"/>
              </a:defRPr>
            </a:lvl1pPr>
            <a:lvl2pPr>
              <a:buClr>
                <a:srgbClr val="04628C"/>
              </a:buClr>
              <a:buFont typeface="Arial" pitchFamily="34" charset="0"/>
              <a:buChar char="-"/>
              <a:defRPr sz="1500">
                <a:solidFill>
                  <a:schemeClr val="bg1"/>
                </a:solidFill>
                <a:latin typeface="+mn-lt"/>
              </a:defRPr>
            </a:lvl2pPr>
            <a:lvl3pPr>
              <a:buClr>
                <a:srgbClr val="04628C"/>
              </a:buClr>
              <a:buFont typeface="Arial" pitchFamily="34" charset="0"/>
              <a:buChar char="-"/>
              <a:defRPr sz="1350">
                <a:solidFill>
                  <a:schemeClr val="bg1"/>
                </a:solidFill>
                <a:latin typeface="+mn-lt"/>
              </a:defRPr>
            </a:lvl3pPr>
            <a:lvl4pPr>
              <a:buClr>
                <a:srgbClr val="04628C"/>
              </a:buClr>
              <a:buFont typeface="Arial" pitchFamily="34" charset="0"/>
              <a:buChar char="-"/>
              <a:defRPr sz="1200">
                <a:solidFill>
                  <a:schemeClr val="bg1"/>
                </a:solidFill>
                <a:latin typeface="+mn-lt"/>
              </a:defRPr>
            </a:lvl4pPr>
            <a:lvl5pPr>
              <a:buClr>
                <a:srgbClr val="04628C"/>
              </a:buClr>
              <a:buFont typeface="Arial" pitchFamily="34" charset="0"/>
              <a:buChar cha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txt Right Col Content"/>
          <p:cNvSpPr>
            <a:spLocks noGrp="1"/>
          </p:cNvSpPr>
          <p:nvPr>
            <p:ph sz="half" idx="2"/>
          </p:nvPr>
        </p:nvSpPr>
        <p:spPr>
          <a:xfrm>
            <a:off x="6172200" y="1314451"/>
            <a:ext cx="2651760" cy="3477817"/>
          </a:xfrm>
        </p:spPr>
        <p:txBody>
          <a:bodyPr/>
          <a:lstStyle>
            <a:lvl1pPr>
              <a:defRPr lang="en-US" sz="1800" dirty="0" smtClean="0">
                <a:solidFill>
                  <a:schemeClr val="bg1"/>
                </a:solidFill>
                <a:latin typeface="+mn-lt"/>
                <a:ea typeface="+mn-ea"/>
                <a:cs typeface="Calibri" pitchFamily="34" charset="0"/>
              </a:defRPr>
            </a:lvl1pPr>
            <a:lvl2pPr>
              <a:buClr>
                <a:srgbClr val="04628C"/>
              </a:buClr>
              <a:buFont typeface="Arial" pitchFamily="34" charset="0"/>
              <a:buChar char="-"/>
              <a:defRPr sz="1500">
                <a:solidFill>
                  <a:schemeClr val="bg1"/>
                </a:solidFill>
                <a:latin typeface="+mn-lt"/>
              </a:defRPr>
            </a:lvl2pPr>
            <a:lvl3pPr>
              <a:buClr>
                <a:srgbClr val="04628C"/>
              </a:buClr>
              <a:buFont typeface="Arial" pitchFamily="34" charset="0"/>
              <a:buChar char="-"/>
              <a:defRPr sz="1350">
                <a:solidFill>
                  <a:schemeClr val="bg1"/>
                </a:solidFill>
                <a:latin typeface="+mn-lt"/>
              </a:defRPr>
            </a:lvl3pPr>
            <a:lvl4pPr>
              <a:buClr>
                <a:srgbClr val="04628C"/>
              </a:buClr>
              <a:buFont typeface="Arial" pitchFamily="34" charset="0"/>
              <a:buChar char="-"/>
              <a:defRPr sz="1200">
                <a:solidFill>
                  <a:schemeClr val="bg1"/>
                </a:solidFill>
                <a:latin typeface="+mn-lt"/>
              </a:defRPr>
            </a:lvl4pPr>
            <a:lvl5pPr>
              <a:buClr>
                <a:srgbClr val="04628C"/>
              </a:buClr>
              <a:buFont typeface="Arial" pitchFamily="34" charset="0"/>
              <a:buChar cha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xt Left Col SubTitle"/>
          <p:cNvSpPr>
            <a:spLocks noGrp="1" noChangeArrowheads="1"/>
          </p:cNvSpPr>
          <p:nvPr>
            <p:ph type="subTitle" idx="11" hasCustomPrompt="1"/>
          </p:nvPr>
        </p:nvSpPr>
        <p:spPr>
          <a:xfrm>
            <a:off x="521208" y="685800"/>
            <a:ext cx="2651760" cy="628650"/>
          </a:xfrm>
          <a:ln algn="ctr"/>
        </p:spPr>
        <p:txBody>
          <a:bodyPr/>
          <a:lstStyle>
            <a:lvl1pPr marL="0" indent="0">
              <a:buClr>
                <a:srgbClr val="800000"/>
              </a:buClr>
              <a:buFont typeface="Wingdings 3" pitchFamily="18" charset="2"/>
              <a:buNone/>
              <a:defRPr sz="1800" baseline="0">
                <a:solidFill>
                  <a:schemeClr val="bg1"/>
                </a:solidFill>
              </a:defRPr>
            </a:lvl1pPr>
          </a:lstStyle>
          <a:p>
            <a:r>
              <a:rPr lang="en-US" altLang="en-US" dirty="0"/>
              <a:t>Click to edit Left Column Subtitle</a:t>
            </a:r>
          </a:p>
        </p:txBody>
      </p:sp>
      <p:sp>
        <p:nvSpPr>
          <p:cNvPr id="13" name="txt Center Col SubTitle"/>
          <p:cNvSpPr>
            <a:spLocks noGrp="1"/>
          </p:cNvSpPr>
          <p:nvPr>
            <p:ph type="body" sz="quarter" idx="12" hasCustomPrompt="1"/>
          </p:nvPr>
        </p:nvSpPr>
        <p:spPr>
          <a:xfrm>
            <a:off x="3355848" y="685800"/>
            <a:ext cx="2651760" cy="630936"/>
          </a:xfrm>
        </p:spPr>
        <p:txBody>
          <a:bodyPr/>
          <a:lstStyle>
            <a:lvl1pPr marL="0" indent="0">
              <a:buNone/>
              <a:defRPr>
                <a:solidFill>
                  <a:schemeClr val="bg1"/>
                </a:solidFill>
              </a:defRPr>
            </a:lvl1pPr>
            <a:lvl2pPr marL="300038" indent="0">
              <a:buNone/>
              <a:defRPr/>
            </a:lvl2pPr>
            <a:lvl3pPr marL="557213" indent="0">
              <a:buNone/>
              <a:defRPr/>
            </a:lvl3pPr>
            <a:lvl4pPr marL="813197" indent="0">
              <a:buNone/>
              <a:defRPr/>
            </a:lvl4pPr>
            <a:lvl5pPr marL="1287066" indent="0">
              <a:buNone/>
              <a:defRPr/>
            </a:lvl5pPr>
          </a:lstStyle>
          <a:p>
            <a:r>
              <a:rPr lang="en-US" altLang="en-US" dirty="0"/>
              <a:t>Click to edit Center Column Subtitle</a:t>
            </a:r>
          </a:p>
        </p:txBody>
      </p:sp>
      <p:sp>
        <p:nvSpPr>
          <p:cNvPr id="15" name="txt Right Col SubTitle"/>
          <p:cNvSpPr>
            <a:spLocks noGrp="1"/>
          </p:cNvSpPr>
          <p:nvPr>
            <p:ph type="body" sz="quarter" idx="13" hasCustomPrompt="1"/>
          </p:nvPr>
        </p:nvSpPr>
        <p:spPr>
          <a:xfrm>
            <a:off x="6172200" y="685800"/>
            <a:ext cx="2651760" cy="630936"/>
          </a:xfrm>
        </p:spPr>
        <p:txBody>
          <a:bodyPr/>
          <a:lstStyle>
            <a:lvl1pPr marL="0" indent="0">
              <a:buNone/>
              <a:defRPr>
                <a:solidFill>
                  <a:schemeClr val="bg1"/>
                </a:solidFill>
              </a:defRPr>
            </a:lvl1pPr>
            <a:lvl2pPr marL="300038" indent="0">
              <a:buNone/>
              <a:defRPr/>
            </a:lvl2pPr>
            <a:lvl3pPr marL="557213" indent="0">
              <a:buNone/>
              <a:defRPr/>
            </a:lvl3pPr>
            <a:lvl4pPr marL="813197" indent="0">
              <a:buNone/>
              <a:defRPr/>
            </a:lvl4pPr>
            <a:lvl5pPr marL="1287066" indent="0">
              <a:buNone/>
              <a:defRPr/>
            </a:lvl5pPr>
          </a:lstStyle>
          <a:p>
            <a:r>
              <a:rPr lang="en-US" altLang="en-US" dirty="0"/>
              <a:t>Click to edit Right Column Subtitle</a:t>
            </a:r>
          </a:p>
        </p:txBody>
      </p:sp>
    </p:spTree>
    <p:extLst>
      <p:ext uri="{BB962C8B-B14F-4D97-AF65-F5344CB8AC3E}">
        <p14:creationId xmlns:p14="http://schemas.microsoft.com/office/powerpoint/2010/main" val="2477924497"/>
      </p:ext>
    </p:extLst>
  </p:cSld>
  <p:clrMapOvr>
    <a:masterClrMapping/>
  </p:clrMapOvr>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Title and Bottom Content">
    <p:spTree>
      <p:nvGrpSpPr>
        <p:cNvPr id="1" name=""/>
        <p:cNvGrpSpPr/>
        <p:nvPr/>
      </p:nvGrpSpPr>
      <p:grpSpPr>
        <a:xfrm>
          <a:off x="0" y="0"/>
          <a:ext cx="0" cy="0"/>
          <a:chOff x="0" y="0"/>
          <a:chExt cx="0" cy="0"/>
        </a:xfrm>
      </p:grpSpPr>
      <p:sp>
        <p:nvSpPr>
          <p:cNvPr id="2" name="txt Title"/>
          <p:cNvSpPr>
            <a:spLocks noGrp="1"/>
          </p:cNvSpPr>
          <p:nvPr>
            <p:ph type="title"/>
          </p:nvPr>
        </p:nvSpPr>
        <p:spPr/>
        <p:txBody>
          <a:bodyPr/>
          <a:lstStyle>
            <a:lvl1pPr>
              <a:defRPr sz="2400">
                <a:solidFill>
                  <a:srgbClr val="04628C"/>
                </a:solidFill>
                <a:latin typeface="+mj-lt"/>
                <a:cs typeface="Arial" pitchFamily="34" charset="0"/>
              </a:defRPr>
            </a:lvl1pPr>
          </a:lstStyle>
          <a:p>
            <a:r>
              <a:rPr lang="en-US"/>
              <a:t>Click to edit Master title style</a:t>
            </a:r>
            <a:endParaRPr lang="en-US" dirty="0"/>
          </a:p>
        </p:txBody>
      </p:sp>
      <p:sp>
        <p:nvSpPr>
          <p:cNvPr id="3" name="txt Bottom Content"/>
          <p:cNvSpPr>
            <a:spLocks noGrp="1"/>
          </p:cNvSpPr>
          <p:nvPr>
            <p:ph idx="1"/>
          </p:nvPr>
        </p:nvSpPr>
        <p:spPr>
          <a:xfrm>
            <a:off x="519113" y="2743200"/>
            <a:ext cx="8318500" cy="2057400"/>
          </a:xfrm>
        </p:spPr>
        <p:txBody>
          <a:bodyPr/>
          <a:lstStyle>
            <a:lvl1pPr>
              <a:buClr>
                <a:srgbClr val="04628C"/>
              </a:buClr>
              <a:buSzPct val="90000"/>
              <a:buFont typeface="Arial" pitchFamily="34" charset="0"/>
              <a:buChar char="•"/>
              <a:defRPr>
                <a:solidFill>
                  <a:schemeClr val="bg1"/>
                </a:solidFill>
              </a:defRPr>
            </a:lvl1pPr>
            <a:lvl2pPr>
              <a:buClr>
                <a:srgbClr val="04628C"/>
              </a:buClr>
              <a:buFont typeface="Calibri" pitchFamily="34" charset="0"/>
              <a:buChar char="-"/>
              <a:defRPr>
                <a:solidFill>
                  <a:schemeClr val="bg1"/>
                </a:solidFill>
              </a:defRPr>
            </a:lvl2pPr>
            <a:lvl3pPr>
              <a:buClr>
                <a:srgbClr val="04628C"/>
              </a:buClr>
              <a:buFont typeface="Calibri" pitchFamily="34" charset="0"/>
              <a:buChar char="-"/>
              <a:defRPr>
                <a:solidFill>
                  <a:schemeClr val="bg1"/>
                </a:solidFill>
              </a:defRPr>
            </a:lvl3pPr>
            <a:lvl4pPr>
              <a:buClr>
                <a:srgbClr val="04628C"/>
              </a:buClr>
              <a:buFont typeface="Calibri" pitchFamily="34" charset="0"/>
              <a:buChar char="-"/>
              <a:defRPr>
                <a:solidFill>
                  <a:schemeClr val="bg1"/>
                </a:solidFill>
              </a:defRPr>
            </a:lvl4pPr>
            <a:lvl5pPr>
              <a:buClr>
                <a:srgbClr val="04628C"/>
              </a:buClr>
              <a:buFont typeface="Calibri"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24640015"/>
      </p:ext>
    </p:extLst>
  </p:cSld>
  <p:clrMapOvr>
    <a:masterClrMapping/>
  </p:clrMapOvr>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Top And Bottom Content">
    <p:spTree>
      <p:nvGrpSpPr>
        <p:cNvPr id="1" name=""/>
        <p:cNvGrpSpPr/>
        <p:nvPr/>
      </p:nvGrpSpPr>
      <p:grpSpPr>
        <a:xfrm>
          <a:off x="0" y="0"/>
          <a:ext cx="0" cy="0"/>
          <a:chOff x="0" y="0"/>
          <a:chExt cx="0" cy="0"/>
        </a:xfrm>
      </p:grpSpPr>
      <p:sp>
        <p:nvSpPr>
          <p:cNvPr id="2" name="txt Title"/>
          <p:cNvSpPr>
            <a:spLocks noGrp="1"/>
          </p:cNvSpPr>
          <p:nvPr>
            <p:ph type="title"/>
          </p:nvPr>
        </p:nvSpPr>
        <p:spPr>
          <a:xfrm>
            <a:off x="493776" y="90488"/>
            <a:ext cx="8318500" cy="557213"/>
          </a:xfrm>
        </p:spPr>
        <p:txBody>
          <a:bodyPr/>
          <a:lstStyle>
            <a:lvl1pPr>
              <a:defRPr sz="2400">
                <a:solidFill>
                  <a:srgbClr val="04628C"/>
                </a:solidFill>
                <a:latin typeface="+mj-lt"/>
                <a:cs typeface="Arial" pitchFamily="34" charset="0"/>
              </a:defRPr>
            </a:lvl1pPr>
          </a:lstStyle>
          <a:p>
            <a:r>
              <a:rPr lang="en-US"/>
              <a:t>Click to edit Master title style</a:t>
            </a:r>
            <a:endParaRPr lang="en-US" dirty="0"/>
          </a:p>
        </p:txBody>
      </p:sp>
      <p:sp>
        <p:nvSpPr>
          <p:cNvPr id="3" name="txt Bottom Content"/>
          <p:cNvSpPr>
            <a:spLocks noGrp="1"/>
          </p:cNvSpPr>
          <p:nvPr>
            <p:ph idx="1"/>
          </p:nvPr>
        </p:nvSpPr>
        <p:spPr>
          <a:xfrm>
            <a:off x="519113" y="2743200"/>
            <a:ext cx="8318500" cy="2057400"/>
          </a:xfrm>
        </p:spPr>
        <p:txBody>
          <a:bodyPr/>
          <a:lstStyle>
            <a:lvl1pPr>
              <a:buClr>
                <a:srgbClr val="04628C"/>
              </a:buClr>
              <a:buSzPct val="90000"/>
              <a:buFont typeface="Arial" pitchFamily="34" charset="0"/>
              <a:buChar char="•"/>
              <a:defRPr>
                <a:solidFill>
                  <a:schemeClr val="bg1"/>
                </a:solidFill>
              </a:defRPr>
            </a:lvl1pPr>
            <a:lvl2pPr>
              <a:buClr>
                <a:srgbClr val="04628C"/>
              </a:buClr>
              <a:buFont typeface="Calibri" pitchFamily="34" charset="0"/>
              <a:buChar char="-"/>
              <a:defRPr>
                <a:solidFill>
                  <a:schemeClr val="bg1"/>
                </a:solidFill>
              </a:defRPr>
            </a:lvl2pPr>
            <a:lvl3pPr>
              <a:buClr>
                <a:srgbClr val="04628C"/>
              </a:buClr>
              <a:buFont typeface="Calibri" pitchFamily="34" charset="0"/>
              <a:buChar char="-"/>
              <a:defRPr>
                <a:solidFill>
                  <a:schemeClr val="bg1"/>
                </a:solidFill>
              </a:defRPr>
            </a:lvl3pPr>
            <a:lvl4pPr>
              <a:buClr>
                <a:srgbClr val="04628C"/>
              </a:buClr>
              <a:buFont typeface="Calibri" pitchFamily="34" charset="0"/>
              <a:buChar char="-"/>
              <a:defRPr>
                <a:solidFill>
                  <a:schemeClr val="bg1"/>
                </a:solidFill>
              </a:defRPr>
            </a:lvl4pPr>
            <a:lvl5pPr>
              <a:buClr>
                <a:srgbClr val="04628C"/>
              </a:buClr>
              <a:buFont typeface="Calibri"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xt Top Content"/>
          <p:cNvSpPr>
            <a:spLocks noGrp="1"/>
          </p:cNvSpPr>
          <p:nvPr>
            <p:ph type="body" sz="quarter" idx="10"/>
          </p:nvPr>
        </p:nvSpPr>
        <p:spPr>
          <a:xfrm>
            <a:off x="521208" y="685800"/>
            <a:ext cx="8321040" cy="205740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48935968"/>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Blue Speed Graphic Single Line Titl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404F555-4B35-F044-B7D0-D32F73D755D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pic>
        <p:nvPicPr>
          <p:cNvPr id="21" name="Picture 20">
            <a:extLst>
              <a:ext uri="{FF2B5EF4-FFF2-40B4-BE49-F238E27FC236}">
                <a16:creationId xmlns:a16="http://schemas.microsoft.com/office/drawing/2014/main" id="{C6865CC2-EE1E-B44E-B46B-DD0F56CB7AB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44119" y="382876"/>
            <a:ext cx="2624563" cy="558418"/>
          </a:xfrm>
          <a:prstGeom prst="rect">
            <a:avLst/>
          </a:prstGeom>
        </p:spPr>
      </p:pic>
      <p:sp>
        <p:nvSpPr>
          <p:cNvPr id="14" name="Title 1">
            <a:extLst>
              <a:ext uri="{FF2B5EF4-FFF2-40B4-BE49-F238E27FC236}">
                <a16:creationId xmlns:a16="http://schemas.microsoft.com/office/drawing/2014/main" id="{FE1258A4-09D8-664D-934C-0C07D252D404}"/>
              </a:ext>
            </a:extLst>
          </p:cNvPr>
          <p:cNvSpPr>
            <a:spLocks noGrp="1"/>
          </p:cNvSpPr>
          <p:nvPr>
            <p:ph type="ctrTitle" hasCustomPrompt="1"/>
          </p:nvPr>
        </p:nvSpPr>
        <p:spPr bwMode="white">
          <a:xfrm>
            <a:off x="414163" y="1838266"/>
            <a:ext cx="8348837" cy="553998"/>
          </a:xfrm>
        </p:spPr>
        <p:txBody>
          <a:bodyPr wrap="square" anchor="ctr" anchorCtr="0">
            <a:spAutoFit/>
          </a:bodyPr>
          <a:lstStyle>
            <a:lvl1pPr algn="l">
              <a:defRPr sz="4000" b="1" i="0">
                <a:solidFill>
                  <a:schemeClr val="bg1"/>
                </a:solidFill>
                <a:latin typeface="Arial" panose="020B0604020202020204" pitchFamily="34" charset="0"/>
                <a:cs typeface="Arial" panose="020B0604020202020204" pitchFamily="34" charset="0"/>
              </a:defRPr>
            </a:lvl1pPr>
          </a:lstStyle>
          <a:p>
            <a:pPr lvl="0"/>
            <a:r>
              <a:rPr lang="en-US" dirty="0"/>
              <a:t>Single Line Title Here</a:t>
            </a:r>
          </a:p>
        </p:txBody>
      </p:sp>
      <p:cxnSp>
        <p:nvCxnSpPr>
          <p:cNvPr id="15" name="Straight Connector 14">
            <a:extLst>
              <a:ext uri="{FF2B5EF4-FFF2-40B4-BE49-F238E27FC236}">
                <a16:creationId xmlns:a16="http://schemas.microsoft.com/office/drawing/2014/main" id="{FDA0D648-BD2B-5645-81FD-088044B6FFDC}"/>
              </a:ext>
            </a:extLst>
          </p:cNvPr>
          <p:cNvCxnSpPr>
            <a:cxnSpLocks/>
          </p:cNvCxnSpPr>
          <p:nvPr/>
        </p:nvCxnSpPr>
        <p:spPr bwMode="white">
          <a:xfrm flipH="1">
            <a:off x="392897" y="3087443"/>
            <a:ext cx="2169460" cy="0"/>
          </a:xfrm>
          <a:prstGeom prst="line">
            <a:avLst/>
          </a:prstGeom>
          <a:ln w="9525">
            <a:solidFill>
              <a:schemeClr val="accent4"/>
            </a:solidFill>
          </a:ln>
        </p:spPr>
        <p:style>
          <a:lnRef idx="1">
            <a:schemeClr val="accent1"/>
          </a:lnRef>
          <a:fillRef idx="0">
            <a:schemeClr val="accent1"/>
          </a:fillRef>
          <a:effectRef idx="0">
            <a:schemeClr val="accent1"/>
          </a:effectRef>
          <a:fontRef idx="minor">
            <a:schemeClr val="tx1"/>
          </a:fontRef>
        </p:style>
      </p:cxnSp>
      <p:sp>
        <p:nvSpPr>
          <p:cNvPr id="16" name="Text Placeholder 6">
            <a:extLst>
              <a:ext uri="{FF2B5EF4-FFF2-40B4-BE49-F238E27FC236}">
                <a16:creationId xmlns:a16="http://schemas.microsoft.com/office/drawing/2014/main" id="{FF9AFFB6-D22A-3C4E-9092-D2D3A372AC03}"/>
              </a:ext>
            </a:extLst>
          </p:cNvPr>
          <p:cNvSpPr>
            <a:spLocks noGrp="1"/>
          </p:cNvSpPr>
          <p:nvPr>
            <p:ph type="body" sz="quarter" idx="12" hasCustomPrompt="1"/>
          </p:nvPr>
        </p:nvSpPr>
        <p:spPr>
          <a:xfrm>
            <a:off x="414163" y="2452017"/>
            <a:ext cx="8327698" cy="406477"/>
          </a:xfrm>
        </p:spPr>
        <p:txBody>
          <a:bodyPr anchor="ctr" anchorCtr="0">
            <a:noAutofit/>
          </a:bodyPr>
          <a:lstStyle>
            <a:lvl1pPr marL="0" indent="0">
              <a:buFont typeface="Arial" panose="020B0604020202020204" pitchFamily="34" charset="0"/>
              <a:buNone/>
              <a:defRPr sz="2000">
                <a:solidFill>
                  <a:schemeClr val="bg1"/>
                </a:solidFill>
              </a:defRPr>
            </a:lvl1pPr>
            <a:lvl2pPr marL="0" indent="0">
              <a:buNone/>
              <a:defRPr>
                <a:solidFill>
                  <a:schemeClr val="bg2"/>
                </a:solidFill>
              </a:defRPr>
            </a:lvl2pPr>
            <a:lvl3pPr marL="228600" indent="0">
              <a:buNone/>
              <a:defRPr/>
            </a:lvl3pPr>
          </a:lstStyle>
          <a:p>
            <a:pPr lvl="0"/>
            <a:r>
              <a:rPr lang="en-US" dirty="0"/>
              <a:t>Speaker’s Full Name or Subtitle</a:t>
            </a:r>
          </a:p>
        </p:txBody>
      </p:sp>
      <p:sp>
        <p:nvSpPr>
          <p:cNvPr id="23" name="Text Placeholder 20">
            <a:extLst>
              <a:ext uri="{FF2B5EF4-FFF2-40B4-BE49-F238E27FC236}">
                <a16:creationId xmlns:a16="http://schemas.microsoft.com/office/drawing/2014/main" id="{C7EEFB4D-8BD1-7A49-BC27-5F48B29E81C5}"/>
              </a:ext>
            </a:extLst>
          </p:cNvPr>
          <p:cNvSpPr>
            <a:spLocks noGrp="1"/>
          </p:cNvSpPr>
          <p:nvPr>
            <p:ph type="body" sz="quarter" idx="13" hasCustomPrompt="1"/>
          </p:nvPr>
        </p:nvSpPr>
        <p:spPr>
          <a:xfrm>
            <a:off x="414163" y="3206949"/>
            <a:ext cx="8324523" cy="254000"/>
          </a:xfrm>
        </p:spPr>
        <p:txBody>
          <a:bodyPr anchor="ctr" anchorCtr="0">
            <a:normAutofit/>
          </a:bodyPr>
          <a:lstStyle>
            <a:lvl1pPr>
              <a:defRPr sz="1600">
                <a:solidFill>
                  <a:schemeClr val="accent4"/>
                </a:solidFill>
              </a:defRPr>
            </a:lvl1pPr>
          </a:lstStyle>
          <a:p>
            <a:r>
              <a:rPr lang="en-US" dirty="0"/>
              <a:t>Speaker title and/or date</a:t>
            </a:r>
          </a:p>
        </p:txBody>
      </p:sp>
      <p:sp>
        <p:nvSpPr>
          <p:cNvPr id="24" name="Footer Placeholder 8">
            <a:extLst>
              <a:ext uri="{FF2B5EF4-FFF2-40B4-BE49-F238E27FC236}">
                <a16:creationId xmlns:a16="http://schemas.microsoft.com/office/drawing/2014/main" id="{C7676DE8-F28E-344A-8FEC-386AE8A49C64}"/>
              </a:ext>
            </a:extLst>
          </p:cNvPr>
          <p:cNvSpPr>
            <a:spLocks noGrp="1"/>
          </p:cNvSpPr>
          <p:nvPr>
            <p:ph type="ftr" sz="quarter" idx="3"/>
          </p:nvPr>
        </p:nvSpPr>
        <p:spPr>
          <a:xfrm>
            <a:off x="381000" y="4695411"/>
            <a:ext cx="4572000" cy="187241"/>
          </a:xfrm>
          <a:prstGeom prst="rect">
            <a:avLst/>
          </a:prstGeom>
        </p:spPr>
        <p:txBody>
          <a:bodyPr vert="horz" lIns="0" tIns="0" rIns="0" bIns="0" rtlCol="0" anchor="b" anchorCtr="0"/>
          <a:lstStyle>
            <a:lvl1pPr algn="l">
              <a:defRPr sz="800">
                <a:solidFill>
                  <a:schemeClr val="bg2"/>
                </a:solidFill>
                <a:latin typeface="Arial" panose="020B0604020202020204" pitchFamily="34" charset="0"/>
                <a:cs typeface="Arial" panose="020B0604020202020204" pitchFamily="34" charset="0"/>
              </a:defRPr>
            </a:lvl1pPr>
            <a:lvl2pPr marL="0" indent="0">
              <a:defRPr sz="750"/>
            </a:lvl2pPr>
            <a:lvl3pPr marL="0" indent="0">
              <a:defRPr sz="750"/>
            </a:lvl3pPr>
            <a:lvl4pPr marL="0" indent="0">
              <a:defRPr sz="750"/>
            </a:lvl4pPr>
            <a:lvl5pPr marL="0" indent="0">
              <a:defRPr sz="750"/>
            </a:lvl5pPr>
            <a:lvl6pPr marL="0" indent="0">
              <a:defRPr sz="750"/>
            </a:lvl6pPr>
            <a:lvl7pPr marL="0" indent="0">
              <a:defRPr sz="750"/>
            </a:lvl7pPr>
            <a:lvl8pPr marL="0" indent="0">
              <a:defRPr sz="750"/>
            </a:lvl8pPr>
            <a:lvl9pPr marL="0" indent="0">
              <a:defRPr sz="750"/>
            </a:lvl9pPr>
          </a:lstStyle>
          <a:p>
            <a:endParaRPr lang="en-US"/>
          </a:p>
        </p:txBody>
      </p:sp>
    </p:spTree>
    <p:extLst>
      <p:ext uri="{BB962C8B-B14F-4D97-AF65-F5344CB8AC3E}">
        <p14:creationId xmlns:p14="http://schemas.microsoft.com/office/powerpoint/2010/main" val="45640192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obj" preserve="1">
  <p:cSld name="Title and Top Content">
    <p:spTree>
      <p:nvGrpSpPr>
        <p:cNvPr id="1" name=""/>
        <p:cNvGrpSpPr/>
        <p:nvPr/>
      </p:nvGrpSpPr>
      <p:grpSpPr>
        <a:xfrm>
          <a:off x="0" y="0"/>
          <a:ext cx="0" cy="0"/>
          <a:chOff x="0" y="0"/>
          <a:chExt cx="0" cy="0"/>
        </a:xfrm>
      </p:grpSpPr>
      <p:sp>
        <p:nvSpPr>
          <p:cNvPr id="2" name="txt Title"/>
          <p:cNvSpPr>
            <a:spLocks noGrp="1"/>
          </p:cNvSpPr>
          <p:nvPr>
            <p:ph type="title"/>
          </p:nvPr>
        </p:nvSpPr>
        <p:spPr/>
        <p:txBody>
          <a:bodyPr/>
          <a:lstStyle>
            <a:lvl1pPr>
              <a:defRPr sz="2400">
                <a:solidFill>
                  <a:srgbClr val="04628C"/>
                </a:solidFill>
                <a:latin typeface="+mj-lt"/>
                <a:cs typeface="Calibri" pitchFamily="34" charset="0"/>
              </a:defRPr>
            </a:lvl1pPr>
          </a:lstStyle>
          <a:p>
            <a:r>
              <a:rPr lang="en-US"/>
              <a:t>Click to edit Master title style</a:t>
            </a:r>
            <a:endParaRPr lang="en-US" dirty="0"/>
          </a:p>
        </p:txBody>
      </p:sp>
      <p:sp>
        <p:nvSpPr>
          <p:cNvPr id="3" name="txt Top Content"/>
          <p:cNvSpPr>
            <a:spLocks noGrp="1"/>
          </p:cNvSpPr>
          <p:nvPr>
            <p:ph idx="1"/>
          </p:nvPr>
        </p:nvSpPr>
        <p:spPr>
          <a:xfrm>
            <a:off x="519113" y="685800"/>
            <a:ext cx="8318500" cy="2057400"/>
          </a:xfrm>
        </p:spPr>
        <p:txBody>
          <a:bodyPr/>
          <a:lstStyle>
            <a:lvl1pPr>
              <a:buClr>
                <a:srgbClr val="04628C"/>
              </a:buClr>
              <a:buSzPct val="90000"/>
              <a:buFont typeface="Arial" pitchFamily="34" charset="0"/>
              <a:buChar char="•"/>
              <a:defRPr>
                <a:solidFill>
                  <a:schemeClr val="bg1"/>
                </a:solidFill>
              </a:defRPr>
            </a:lvl1pPr>
            <a:lvl2pPr>
              <a:buClr>
                <a:srgbClr val="04628C"/>
              </a:buClr>
              <a:buFont typeface="Calibri" pitchFamily="34" charset="0"/>
              <a:buChar char="-"/>
              <a:defRPr>
                <a:solidFill>
                  <a:schemeClr val="bg1"/>
                </a:solidFill>
              </a:defRPr>
            </a:lvl2pPr>
            <a:lvl3pPr>
              <a:buClr>
                <a:srgbClr val="04628C"/>
              </a:buClr>
              <a:buFont typeface="Calibri" pitchFamily="34" charset="0"/>
              <a:buChar char="-"/>
              <a:defRPr>
                <a:solidFill>
                  <a:schemeClr val="bg1"/>
                </a:solidFill>
              </a:defRPr>
            </a:lvl3pPr>
            <a:lvl4pPr>
              <a:buClr>
                <a:srgbClr val="04628C"/>
              </a:buClr>
              <a:buFont typeface="Calibri" pitchFamily="34" charset="0"/>
              <a:buChar char="-"/>
              <a:defRPr>
                <a:solidFill>
                  <a:schemeClr val="bg1"/>
                </a:solidFill>
              </a:defRPr>
            </a:lvl4pPr>
            <a:lvl5pPr>
              <a:buClr>
                <a:srgbClr val="04628C"/>
              </a:buClr>
              <a:buFont typeface="Calibri"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498704985"/>
      </p:ext>
    </p:extLst>
  </p:cSld>
  <p:clrMapOvr>
    <a:masterClrMapping/>
  </p:clrMapOvr>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type="obj" preserve="1">
  <p:cSld name="Title and Bottom 3rd">
    <p:spTree>
      <p:nvGrpSpPr>
        <p:cNvPr id="1" name=""/>
        <p:cNvGrpSpPr/>
        <p:nvPr/>
      </p:nvGrpSpPr>
      <p:grpSpPr>
        <a:xfrm>
          <a:off x="0" y="0"/>
          <a:ext cx="0" cy="0"/>
          <a:chOff x="0" y="0"/>
          <a:chExt cx="0" cy="0"/>
        </a:xfrm>
      </p:grpSpPr>
      <p:sp>
        <p:nvSpPr>
          <p:cNvPr id="2" name="txt Title"/>
          <p:cNvSpPr>
            <a:spLocks noGrp="1"/>
          </p:cNvSpPr>
          <p:nvPr>
            <p:ph type="title"/>
          </p:nvPr>
        </p:nvSpPr>
        <p:spPr/>
        <p:txBody>
          <a:bodyPr/>
          <a:lstStyle>
            <a:lvl1pPr>
              <a:defRPr>
                <a:solidFill>
                  <a:srgbClr val="04628C"/>
                </a:solidFill>
                <a:latin typeface="+mj-lt"/>
                <a:cs typeface="Arial" pitchFamily="34" charset="0"/>
              </a:defRPr>
            </a:lvl1pPr>
          </a:lstStyle>
          <a:p>
            <a:r>
              <a:rPr lang="en-US"/>
              <a:t>Click to edit Master title style</a:t>
            </a:r>
            <a:endParaRPr lang="en-US" dirty="0"/>
          </a:p>
        </p:txBody>
      </p:sp>
      <p:sp>
        <p:nvSpPr>
          <p:cNvPr id="3" name="txt Bottom Content"/>
          <p:cNvSpPr>
            <a:spLocks noGrp="1"/>
          </p:cNvSpPr>
          <p:nvPr>
            <p:ph idx="1"/>
          </p:nvPr>
        </p:nvSpPr>
        <p:spPr>
          <a:xfrm>
            <a:off x="519113" y="3429000"/>
            <a:ext cx="8318500" cy="1371600"/>
          </a:xfrm>
        </p:spPr>
        <p:txBody>
          <a:bodyPr/>
          <a:lstStyle>
            <a:lvl1pPr>
              <a:buClr>
                <a:srgbClr val="04628C"/>
              </a:buClr>
              <a:buSzPct val="90000"/>
              <a:buFont typeface="Arial" pitchFamily="34" charset="0"/>
              <a:buChar char="•"/>
              <a:defRPr>
                <a:solidFill>
                  <a:schemeClr val="bg1"/>
                </a:solidFill>
              </a:defRPr>
            </a:lvl1pPr>
            <a:lvl2pPr>
              <a:buClr>
                <a:srgbClr val="04628C"/>
              </a:buClr>
              <a:buFont typeface="Calibri" pitchFamily="34" charset="0"/>
              <a:buChar char="-"/>
              <a:defRPr>
                <a:solidFill>
                  <a:schemeClr val="bg1"/>
                </a:solidFill>
              </a:defRPr>
            </a:lvl2pPr>
            <a:lvl3pPr>
              <a:buClr>
                <a:srgbClr val="04628C"/>
              </a:buClr>
              <a:buFont typeface="Calibri" pitchFamily="34" charset="0"/>
              <a:buChar char="-"/>
              <a:defRPr>
                <a:solidFill>
                  <a:schemeClr val="bg1"/>
                </a:solidFill>
              </a:defRPr>
            </a:lvl3pPr>
            <a:lvl4pPr>
              <a:buClr>
                <a:srgbClr val="04628C"/>
              </a:buClr>
              <a:buFont typeface="Calibri" pitchFamily="34" charset="0"/>
              <a:buChar char="-"/>
              <a:defRPr>
                <a:solidFill>
                  <a:schemeClr val="bg1"/>
                </a:solidFill>
              </a:defRPr>
            </a:lvl4pPr>
            <a:lvl5pPr>
              <a:buClr>
                <a:srgbClr val="04628C"/>
              </a:buClr>
              <a:buFont typeface="Calibri"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830681003"/>
      </p:ext>
    </p:extLst>
  </p:cSld>
  <p:clrMapOvr>
    <a:masterClrMapping/>
  </p:clrMapOvr>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itle Top Middle Bottom">
    <p:spTree>
      <p:nvGrpSpPr>
        <p:cNvPr id="1" name=""/>
        <p:cNvGrpSpPr/>
        <p:nvPr/>
      </p:nvGrpSpPr>
      <p:grpSpPr>
        <a:xfrm>
          <a:off x="0" y="0"/>
          <a:ext cx="0" cy="0"/>
          <a:chOff x="0" y="0"/>
          <a:chExt cx="0" cy="0"/>
        </a:xfrm>
      </p:grpSpPr>
      <p:sp>
        <p:nvSpPr>
          <p:cNvPr id="2" name="txt Title"/>
          <p:cNvSpPr>
            <a:spLocks noGrp="1"/>
          </p:cNvSpPr>
          <p:nvPr>
            <p:ph type="title"/>
          </p:nvPr>
        </p:nvSpPr>
        <p:spPr>
          <a:xfrm>
            <a:off x="493776" y="90488"/>
            <a:ext cx="8318500" cy="557213"/>
          </a:xfrm>
        </p:spPr>
        <p:txBody>
          <a:bodyPr/>
          <a:lstStyle>
            <a:lvl1pPr>
              <a:defRPr>
                <a:solidFill>
                  <a:srgbClr val="04628C"/>
                </a:solidFill>
                <a:latin typeface="+mj-lt"/>
                <a:cs typeface="Arial" pitchFamily="34" charset="0"/>
              </a:defRPr>
            </a:lvl1pPr>
          </a:lstStyle>
          <a:p>
            <a:r>
              <a:rPr lang="en-US"/>
              <a:t>Click to edit Master title style</a:t>
            </a:r>
            <a:endParaRPr lang="en-US" dirty="0"/>
          </a:p>
        </p:txBody>
      </p:sp>
      <p:sp>
        <p:nvSpPr>
          <p:cNvPr id="5" name="txt Top Content"/>
          <p:cNvSpPr>
            <a:spLocks noGrp="1"/>
          </p:cNvSpPr>
          <p:nvPr>
            <p:ph type="body" sz="quarter" idx="10"/>
          </p:nvPr>
        </p:nvSpPr>
        <p:spPr>
          <a:xfrm>
            <a:off x="521208" y="685800"/>
            <a:ext cx="8321040" cy="137160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xt Middle Content"/>
          <p:cNvSpPr>
            <a:spLocks noGrp="1"/>
          </p:cNvSpPr>
          <p:nvPr>
            <p:ph idx="11"/>
          </p:nvPr>
        </p:nvSpPr>
        <p:spPr>
          <a:xfrm>
            <a:off x="520700" y="2057400"/>
            <a:ext cx="8318500" cy="1371600"/>
          </a:xfrm>
        </p:spPr>
        <p:txBody>
          <a:bodyPr/>
          <a:lstStyle>
            <a:lvl1pPr>
              <a:buClr>
                <a:srgbClr val="04628C"/>
              </a:buClr>
              <a:buSzPct val="90000"/>
              <a:buFont typeface="Arial" pitchFamily="34" charset="0"/>
              <a:buChar char="•"/>
              <a:defRPr>
                <a:solidFill>
                  <a:schemeClr val="bg1"/>
                </a:solidFill>
              </a:defRPr>
            </a:lvl1pPr>
            <a:lvl2pPr>
              <a:buClr>
                <a:srgbClr val="04628C"/>
              </a:buClr>
              <a:buFont typeface="Calibri" pitchFamily="34" charset="0"/>
              <a:buChar char="-"/>
              <a:defRPr>
                <a:solidFill>
                  <a:schemeClr val="bg1"/>
                </a:solidFill>
              </a:defRPr>
            </a:lvl2pPr>
            <a:lvl3pPr>
              <a:buClr>
                <a:srgbClr val="04628C"/>
              </a:buClr>
              <a:buFont typeface="Calibri" pitchFamily="34" charset="0"/>
              <a:buChar char="-"/>
              <a:defRPr>
                <a:solidFill>
                  <a:schemeClr val="bg1"/>
                </a:solidFill>
              </a:defRPr>
            </a:lvl3pPr>
            <a:lvl4pPr>
              <a:buClr>
                <a:srgbClr val="04628C"/>
              </a:buClr>
              <a:buFont typeface="Calibri" pitchFamily="34" charset="0"/>
              <a:buChar char="-"/>
              <a:defRPr>
                <a:solidFill>
                  <a:schemeClr val="bg1"/>
                </a:solidFill>
              </a:defRPr>
            </a:lvl4pPr>
            <a:lvl5pPr>
              <a:buClr>
                <a:srgbClr val="04628C"/>
              </a:buClr>
              <a:buFont typeface="Calibri"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txt Bottom Content"/>
          <p:cNvSpPr>
            <a:spLocks noGrp="1"/>
          </p:cNvSpPr>
          <p:nvPr>
            <p:ph idx="1"/>
          </p:nvPr>
        </p:nvSpPr>
        <p:spPr>
          <a:xfrm>
            <a:off x="519113" y="3429000"/>
            <a:ext cx="8318500" cy="1371600"/>
          </a:xfrm>
        </p:spPr>
        <p:txBody>
          <a:bodyPr/>
          <a:lstStyle>
            <a:lvl1pPr>
              <a:buClr>
                <a:srgbClr val="04628C"/>
              </a:buClr>
              <a:buSzPct val="90000"/>
              <a:buFont typeface="Arial" pitchFamily="34" charset="0"/>
              <a:buChar char="•"/>
              <a:defRPr>
                <a:solidFill>
                  <a:schemeClr val="bg1"/>
                </a:solidFill>
              </a:defRPr>
            </a:lvl1pPr>
            <a:lvl2pPr>
              <a:buClr>
                <a:srgbClr val="04628C"/>
              </a:buClr>
              <a:buFont typeface="Calibri" pitchFamily="34" charset="0"/>
              <a:buChar char="-"/>
              <a:defRPr>
                <a:solidFill>
                  <a:schemeClr val="bg1"/>
                </a:solidFill>
              </a:defRPr>
            </a:lvl2pPr>
            <a:lvl3pPr>
              <a:buClr>
                <a:srgbClr val="04628C"/>
              </a:buClr>
              <a:buFont typeface="Calibri" pitchFamily="34" charset="0"/>
              <a:buChar char="-"/>
              <a:defRPr>
                <a:solidFill>
                  <a:schemeClr val="bg1"/>
                </a:solidFill>
              </a:defRPr>
            </a:lvl3pPr>
            <a:lvl4pPr>
              <a:buClr>
                <a:srgbClr val="04628C"/>
              </a:buClr>
              <a:buFont typeface="Calibri" pitchFamily="34" charset="0"/>
              <a:buChar char="-"/>
              <a:defRPr>
                <a:solidFill>
                  <a:schemeClr val="bg1"/>
                </a:solidFill>
              </a:defRPr>
            </a:lvl4pPr>
            <a:lvl5pPr>
              <a:buClr>
                <a:srgbClr val="04628C"/>
              </a:buClr>
              <a:buFont typeface="Calibri"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66117902"/>
      </p:ext>
    </p:extLst>
  </p:cSld>
  <p:clrMapOvr>
    <a:masterClrMapping/>
  </p:clrMapOvr>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type="obj" preserve="1">
  <p:cSld name="Title and Top 3rd">
    <p:spTree>
      <p:nvGrpSpPr>
        <p:cNvPr id="1" name=""/>
        <p:cNvGrpSpPr/>
        <p:nvPr/>
      </p:nvGrpSpPr>
      <p:grpSpPr>
        <a:xfrm>
          <a:off x="0" y="0"/>
          <a:ext cx="0" cy="0"/>
          <a:chOff x="0" y="0"/>
          <a:chExt cx="0" cy="0"/>
        </a:xfrm>
      </p:grpSpPr>
      <p:sp>
        <p:nvSpPr>
          <p:cNvPr id="2" name="txt Title"/>
          <p:cNvSpPr>
            <a:spLocks noGrp="1"/>
          </p:cNvSpPr>
          <p:nvPr>
            <p:ph type="title"/>
          </p:nvPr>
        </p:nvSpPr>
        <p:spPr/>
        <p:txBody>
          <a:bodyPr/>
          <a:lstStyle>
            <a:lvl1pPr>
              <a:defRPr>
                <a:solidFill>
                  <a:srgbClr val="04628C"/>
                </a:solidFill>
                <a:latin typeface="+mj-lt"/>
                <a:cs typeface="Arial" pitchFamily="34" charset="0"/>
              </a:defRPr>
            </a:lvl1pPr>
          </a:lstStyle>
          <a:p>
            <a:r>
              <a:rPr lang="en-US"/>
              <a:t>Click to edit Master title style</a:t>
            </a:r>
            <a:endParaRPr lang="en-US" dirty="0"/>
          </a:p>
        </p:txBody>
      </p:sp>
      <p:sp>
        <p:nvSpPr>
          <p:cNvPr id="3" name="txt Top Content"/>
          <p:cNvSpPr>
            <a:spLocks noGrp="1"/>
          </p:cNvSpPr>
          <p:nvPr>
            <p:ph idx="1"/>
          </p:nvPr>
        </p:nvSpPr>
        <p:spPr>
          <a:xfrm>
            <a:off x="519113" y="685800"/>
            <a:ext cx="8318500" cy="1371600"/>
          </a:xfrm>
        </p:spPr>
        <p:txBody>
          <a:bodyPr/>
          <a:lstStyle>
            <a:lvl1pPr>
              <a:buClr>
                <a:srgbClr val="04628C"/>
              </a:buClr>
              <a:buSzPct val="90000"/>
              <a:buFont typeface="Arial" pitchFamily="34" charset="0"/>
              <a:buChar char="•"/>
              <a:defRPr>
                <a:solidFill>
                  <a:schemeClr val="bg1"/>
                </a:solidFill>
              </a:defRPr>
            </a:lvl1pPr>
            <a:lvl2pPr>
              <a:buClr>
                <a:srgbClr val="04628C"/>
              </a:buClr>
              <a:buFont typeface="Calibri" pitchFamily="34" charset="0"/>
              <a:buChar char="-"/>
              <a:defRPr>
                <a:solidFill>
                  <a:schemeClr val="bg1"/>
                </a:solidFill>
              </a:defRPr>
            </a:lvl2pPr>
            <a:lvl3pPr>
              <a:buClr>
                <a:srgbClr val="04628C"/>
              </a:buClr>
              <a:buFont typeface="Calibri" pitchFamily="34" charset="0"/>
              <a:buChar char="-"/>
              <a:defRPr>
                <a:solidFill>
                  <a:schemeClr val="bg1"/>
                </a:solidFill>
              </a:defRPr>
            </a:lvl3pPr>
            <a:lvl4pPr>
              <a:buClr>
                <a:srgbClr val="04628C"/>
              </a:buClr>
              <a:buFont typeface="Calibri" pitchFamily="34" charset="0"/>
              <a:buChar char="-"/>
              <a:defRPr>
                <a:solidFill>
                  <a:schemeClr val="bg1"/>
                </a:solidFill>
              </a:defRPr>
            </a:lvl4pPr>
            <a:lvl5pPr>
              <a:buClr>
                <a:srgbClr val="04628C"/>
              </a:buClr>
              <a:buFont typeface="Calibri"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723851096"/>
      </p:ext>
    </p:extLst>
  </p:cSld>
  <p:clrMapOvr>
    <a:masterClrMapping/>
  </p:clrMapOvr>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Left Small Column">
    <p:spTree>
      <p:nvGrpSpPr>
        <p:cNvPr id="1" name=""/>
        <p:cNvGrpSpPr/>
        <p:nvPr/>
      </p:nvGrpSpPr>
      <p:grpSpPr>
        <a:xfrm>
          <a:off x="0" y="0"/>
          <a:ext cx="0" cy="0"/>
          <a:chOff x="0" y="0"/>
          <a:chExt cx="0" cy="0"/>
        </a:xfrm>
      </p:grpSpPr>
      <p:sp>
        <p:nvSpPr>
          <p:cNvPr id="2" name="txt Title"/>
          <p:cNvSpPr>
            <a:spLocks noGrp="1"/>
          </p:cNvSpPr>
          <p:nvPr>
            <p:ph type="title"/>
          </p:nvPr>
        </p:nvSpPr>
        <p:spPr/>
        <p:txBody>
          <a:bodyPr/>
          <a:lstStyle>
            <a:lvl1pPr>
              <a:defRPr sz="2400"/>
            </a:lvl1pPr>
          </a:lstStyle>
          <a:p>
            <a:r>
              <a:rPr lang="en-US"/>
              <a:t>Click to edit Master title style</a:t>
            </a:r>
            <a:endParaRPr lang="en-US" dirty="0"/>
          </a:p>
        </p:txBody>
      </p:sp>
      <p:sp>
        <p:nvSpPr>
          <p:cNvPr id="3" name="txt Left Col Content"/>
          <p:cNvSpPr>
            <a:spLocks noGrp="1"/>
          </p:cNvSpPr>
          <p:nvPr>
            <p:ph sz="half" idx="1"/>
          </p:nvPr>
        </p:nvSpPr>
        <p:spPr>
          <a:xfrm>
            <a:off x="519112" y="685801"/>
            <a:ext cx="2651760" cy="4106467"/>
          </a:xfrm>
        </p:spPr>
        <p:txBody>
          <a:bodyPr/>
          <a:lstStyle>
            <a:lvl1pPr>
              <a:buSzPct val="90000"/>
              <a:buFont typeface="Arial" pitchFamily="34" charset="0"/>
              <a:buChar char="•"/>
              <a:defRPr sz="1800">
                <a:solidFill>
                  <a:schemeClr val="bg1"/>
                </a:solidFill>
              </a:defRPr>
            </a:lvl1pPr>
            <a:lvl2pPr>
              <a:buClr>
                <a:srgbClr val="04628C"/>
              </a:buClr>
              <a:buFont typeface="Arial" pitchFamily="34" charset="0"/>
              <a:buChar char="-"/>
              <a:defRPr sz="1500">
                <a:solidFill>
                  <a:schemeClr val="bg1"/>
                </a:solidFill>
              </a:defRPr>
            </a:lvl2pPr>
            <a:lvl3pPr>
              <a:buClr>
                <a:srgbClr val="04628C"/>
              </a:buClr>
              <a:buFont typeface="Arial" pitchFamily="34" charset="0"/>
              <a:buChar char="-"/>
              <a:defRPr sz="1350">
                <a:solidFill>
                  <a:schemeClr val="bg1"/>
                </a:solidFill>
              </a:defRPr>
            </a:lvl3pPr>
            <a:lvl4pPr>
              <a:buClr>
                <a:srgbClr val="04628C"/>
              </a:buClr>
              <a:buFont typeface="Arial" pitchFamily="34" charset="0"/>
              <a:buChar char="-"/>
              <a:defRPr sz="1200">
                <a:solidFill>
                  <a:schemeClr val="bg1"/>
                </a:solidFill>
              </a:defRPr>
            </a:lvl4pPr>
            <a:lvl5pPr>
              <a:buClr>
                <a:srgbClr val="04628C"/>
              </a:buClr>
              <a:buFont typeface="Arial" pitchFamily="34" charset="0"/>
              <a:buChar cha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517408419"/>
      </p:ext>
    </p:extLst>
  </p:cSld>
  <p:clrMapOvr>
    <a:masterClrMapping/>
  </p:clrMapOvr>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Left Small Column SubTitle">
    <p:spTree>
      <p:nvGrpSpPr>
        <p:cNvPr id="1" name=""/>
        <p:cNvGrpSpPr/>
        <p:nvPr/>
      </p:nvGrpSpPr>
      <p:grpSpPr>
        <a:xfrm>
          <a:off x="0" y="0"/>
          <a:ext cx="0" cy="0"/>
          <a:chOff x="0" y="0"/>
          <a:chExt cx="0" cy="0"/>
        </a:xfrm>
      </p:grpSpPr>
      <p:sp>
        <p:nvSpPr>
          <p:cNvPr id="2" name="txt Title"/>
          <p:cNvSpPr>
            <a:spLocks noGrp="1"/>
          </p:cNvSpPr>
          <p:nvPr>
            <p:ph type="title"/>
          </p:nvPr>
        </p:nvSpPr>
        <p:spPr/>
        <p:txBody>
          <a:bodyPr/>
          <a:lstStyle>
            <a:lvl1pPr>
              <a:defRPr sz="2400"/>
            </a:lvl1pPr>
          </a:lstStyle>
          <a:p>
            <a:r>
              <a:rPr lang="en-US"/>
              <a:t>Click to edit Master title style</a:t>
            </a:r>
            <a:endParaRPr lang="en-US" dirty="0"/>
          </a:p>
        </p:txBody>
      </p:sp>
      <p:sp>
        <p:nvSpPr>
          <p:cNvPr id="3" name="txt Left Col Content"/>
          <p:cNvSpPr>
            <a:spLocks noGrp="1"/>
          </p:cNvSpPr>
          <p:nvPr>
            <p:ph sz="half" idx="1"/>
          </p:nvPr>
        </p:nvSpPr>
        <p:spPr>
          <a:xfrm>
            <a:off x="519112" y="1314451"/>
            <a:ext cx="2651760" cy="3477817"/>
          </a:xfrm>
        </p:spPr>
        <p:txBody>
          <a:bodyPr/>
          <a:lstStyle>
            <a:lvl1pPr>
              <a:buSzPct val="90000"/>
              <a:buFont typeface="Arial" pitchFamily="34" charset="0"/>
              <a:buChar char="•"/>
              <a:defRPr sz="1800">
                <a:solidFill>
                  <a:schemeClr val="bg1"/>
                </a:solidFill>
              </a:defRPr>
            </a:lvl1pPr>
            <a:lvl2pPr>
              <a:buClr>
                <a:srgbClr val="04628C"/>
              </a:buClr>
              <a:buFont typeface="Arial" pitchFamily="34" charset="0"/>
              <a:buChar char="-"/>
              <a:defRPr sz="1500">
                <a:solidFill>
                  <a:schemeClr val="bg1"/>
                </a:solidFill>
              </a:defRPr>
            </a:lvl2pPr>
            <a:lvl3pPr>
              <a:buClr>
                <a:srgbClr val="04628C"/>
              </a:buClr>
              <a:buFont typeface="Arial" pitchFamily="34" charset="0"/>
              <a:buChar char="-"/>
              <a:defRPr sz="1350">
                <a:solidFill>
                  <a:schemeClr val="bg1"/>
                </a:solidFill>
              </a:defRPr>
            </a:lvl3pPr>
            <a:lvl4pPr>
              <a:buClr>
                <a:srgbClr val="04628C"/>
              </a:buClr>
              <a:buFont typeface="Arial" pitchFamily="34" charset="0"/>
              <a:buChar char="-"/>
              <a:defRPr sz="1200">
                <a:solidFill>
                  <a:schemeClr val="bg1"/>
                </a:solidFill>
              </a:defRPr>
            </a:lvl4pPr>
            <a:lvl5pPr>
              <a:buClr>
                <a:srgbClr val="04628C"/>
              </a:buClr>
              <a:buFont typeface="Arial" pitchFamily="34" charset="0"/>
              <a:buChar cha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xt Left Col SubTitle"/>
          <p:cNvSpPr>
            <a:spLocks noGrp="1" noChangeArrowheads="1"/>
          </p:cNvSpPr>
          <p:nvPr>
            <p:ph type="subTitle" idx="11" hasCustomPrompt="1"/>
          </p:nvPr>
        </p:nvSpPr>
        <p:spPr>
          <a:xfrm>
            <a:off x="521208" y="685800"/>
            <a:ext cx="2651760" cy="628650"/>
          </a:xfrm>
          <a:ln algn="ctr"/>
        </p:spPr>
        <p:txBody>
          <a:bodyPr/>
          <a:lstStyle>
            <a:lvl1pPr marL="0" indent="0">
              <a:buClr>
                <a:srgbClr val="800000"/>
              </a:buClr>
              <a:buFont typeface="Wingdings 3" pitchFamily="18" charset="2"/>
              <a:buNone/>
              <a:defRPr sz="1800" baseline="0">
                <a:solidFill>
                  <a:schemeClr val="bg1"/>
                </a:solidFill>
              </a:defRPr>
            </a:lvl1pPr>
          </a:lstStyle>
          <a:p>
            <a:r>
              <a:rPr lang="en-US" altLang="en-US" dirty="0"/>
              <a:t>Click to edit Left Column Subtitle</a:t>
            </a:r>
          </a:p>
        </p:txBody>
      </p:sp>
    </p:spTree>
    <p:extLst>
      <p:ext uri="{BB962C8B-B14F-4D97-AF65-F5344CB8AC3E}">
        <p14:creationId xmlns:p14="http://schemas.microsoft.com/office/powerpoint/2010/main" val="3437078638"/>
      </p:ext>
    </p:extLst>
  </p:cSld>
  <p:clrMapOvr>
    <a:masterClrMapping/>
  </p:clrMapOvr>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Left Half Column">
    <p:spTree>
      <p:nvGrpSpPr>
        <p:cNvPr id="1" name=""/>
        <p:cNvGrpSpPr/>
        <p:nvPr/>
      </p:nvGrpSpPr>
      <p:grpSpPr>
        <a:xfrm>
          <a:off x="0" y="0"/>
          <a:ext cx="0" cy="0"/>
          <a:chOff x="0" y="0"/>
          <a:chExt cx="0" cy="0"/>
        </a:xfrm>
      </p:grpSpPr>
      <p:sp>
        <p:nvSpPr>
          <p:cNvPr id="2" name="txt Title"/>
          <p:cNvSpPr>
            <a:spLocks noGrp="1"/>
          </p:cNvSpPr>
          <p:nvPr>
            <p:ph type="title"/>
          </p:nvPr>
        </p:nvSpPr>
        <p:spPr/>
        <p:txBody>
          <a:bodyPr/>
          <a:lstStyle>
            <a:lvl1pPr>
              <a:defRPr sz="2400"/>
            </a:lvl1pPr>
          </a:lstStyle>
          <a:p>
            <a:r>
              <a:rPr lang="en-US"/>
              <a:t>Click to edit Master title style</a:t>
            </a:r>
            <a:endParaRPr lang="en-US" dirty="0"/>
          </a:p>
        </p:txBody>
      </p:sp>
      <p:sp>
        <p:nvSpPr>
          <p:cNvPr id="3" name="txt Left Col Content"/>
          <p:cNvSpPr>
            <a:spLocks noGrp="1"/>
          </p:cNvSpPr>
          <p:nvPr>
            <p:ph sz="half" idx="1"/>
          </p:nvPr>
        </p:nvSpPr>
        <p:spPr>
          <a:xfrm>
            <a:off x="519113" y="685801"/>
            <a:ext cx="4083050" cy="4106467"/>
          </a:xfrm>
        </p:spPr>
        <p:txBody>
          <a:bodyPr/>
          <a:lstStyle>
            <a:lvl1pPr>
              <a:buSzPct val="90000"/>
              <a:buFont typeface="Arial" pitchFamily="34" charset="0"/>
              <a:buChar char="•"/>
              <a:defRPr sz="1800"/>
            </a:lvl1pPr>
            <a:lvl2pPr>
              <a:buClr>
                <a:srgbClr val="04628C"/>
              </a:buClr>
              <a:buFont typeface="Arial" pitchFamily="34" charset="0"/>
              <a:buChar char="-"/>
              <a:defRPr sz="1500"/>
            </a:lvl2pPr>
            <a:lvl3pPr>
              <a:buClr>
                <a:srgbClr val="04628C"/>
              </a:buClr>
              <a:buFont typeface="Arial" pitchFamily="34" charset="0"/>
              <a:buChar char="-"/>
              <a:defRPr sz="1350"/>
            </a:lvl3pPr>
            <a:lvl4pPr>
              <a:buClr>
                <a:srgbClr val="04628C"/>
              </a:buClr>
              <a:buFont typeface="Arial" pitchFamily="34" charset="0"/>
              <a:buChar char="-"/>
              <a:defRPr sz="1200"/>
            </a:lvl4pPr>
            <a:lvl5pPr>
              <a:buClr>
                <a:srgbClr val="04628C"/>
              </a:buClr>
              <a:buFont typeface="Arial" pitchFamily="34" charset="0"/>
              <a:buChar cha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534852558"/>
      </p:ext>
    </p:extLst>
  </p:cSld>
  <p:clrMapOvr>
    <a:masterClrMapping/>
  </p:clrMapOvr>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Left Half Column SubTitle">
    <p:spTree>
      <p:nvGrpSpPr>
        <p:cNvPr id="1" name=""/>
        <p:cNvGrpSpPr/>
        <p:nvPr/>
      </p:nvGrpSpPr>
      <p:grpSpPr>
        <a:xfrm>
          <a:off x="0" y="0"/>
          <a:ext cx="0" cy="0"/>
          <a:chOff x="0" y="0"/>
          <a:chExt cx="0" cy="0"/>
        </a:xfrm>
      </p:grpSpPr>
      <p:sp>
        <p:nvSpPr>
          <p:cNvPr id="11" name="txt Title"/>
          <p:cNvSpPr>
            <a:spLocks noGrp="1"/>
          </p:cNvSpPr>
          <p:nvPr>
            <p:ph type="title"/>
          </p:nvPr>
        </p:nvSpPr>
        <p:spPr/>
        <p:txBody>
          <a:bodyPr/>
          <a:lstStyle/>
          <a:p>
            <a:r>
              <a:rPr lang="en-US"/>
              <a:t>Click to edit Master title style</a:t>
            </a:r>
            <a:endParaRPr lang="en-US" dirty="0"/>
          </a:p>
        </p:txBody>
      </p:sp>
      <p:sp>
        <p:nvSpPr>
          <p:cNvPr id="5" name="txt Left Col SubTitle"/>
          <p:cNvSpPr>
            <a:spLocks noGrp="1" noChangeArrowheads="1"/>
          </p:cNvSpPr>
          <p:nvPr>
            <p:ph type="subTitle" idx="10" hasCustomPrompt="1"/>
          </p:nvPr>
        </p:nvSpPr>
        <p:spPr>
          <a:xfrm>
            <a:off x="521208" y="685800"/>
            <a:ext cx="4087368" cy="628650"/>
          </a:xfrm>
          <a:ln algn="ctr"/>
        </p:spPr>
        <p:txBody>
          <a:bodyPr/>
          <a:lstStyle>
            <a:lvl1pPr marL="0" indent="0">
              <a:buClr>
                <a:srgbClr val="800000"/>
              </a:buClr>
              <a:buFont typeface="Wingdings 3" pitchFamily="18" charset="2"/>
              <a:buNone/>
              <a:defRPr sz="1800" baseline="0">
                <a:solidFill>
                  <a:schemeClr val="bg1"/>
                </a:solidFill>
              </a:defRPr>
            </a:lvl1pPr>
          </a:lstStyle>
          <a:p>
            <a:r>
              <a:rPr lang="en-US" altLang="en-US" dirty="0"/>
              <a:t>Click to edit Left Column Subtitle</a:t>
            </a:r>
          </a:p>
        </p:txBody>
      </p:sp>
      <p:sp>
        <p:nvSpPr>
          <p:cNvPr id="3" name="txt Right Col Content"/>
          <p:cNvSpPr>
            <a:spLocks noGrp="1"/>
          </p:cNvSpPr>
          <p:nvPr>
            <p:ph sz="half" idx="1"/>
          </p:nvPr>
        </p:nvSpPr>
        <p:spPr>
          <a:xfrm>
            <a:off x="519113" y="1314450"/>
            <a:ext cx="4083050" cy="3477816"/>
          </a:xfrm>
        </p:spPr>
        <p:txBody>
          <a:bodyPr/>
          <a:lstStyle>
            <a:lvl1pPr>
              <a:buSzPct val="90000"/>
              <a:buFont typeface="Arial" pitchFamily="34" charset="0"/>
              <a:buChar char="•"/>
              <a:defRPr sz="1800">
                <a:solidFill>
                  <a:schemeClr val="bg1"/>
                </a:solidFill>
              </a:defRPr>
            </a:lvl1pPr>
            <a:lvl2pPr>
              <a:buClr>
                <a:srgbClr val="04628C"/>
              </a:buClr>
              <a:buFont typeface="Arial" pitchFamily="34" charset="0"/>
              <a:buChar char="-"/>
              <a:defRPr sz="1500">
                <a:solidFill>
                  <a:schemeClr val="bg1"/>
                </a:solidFill>
              </a:defRPr>
            </a:lvl2pPr>
            <a:lvl3pPr>
              <a:buClr>
                <a:srgbClr val="04628C"/>
              </a:buClr>
              <a:buFont typeface="Arial" pitchFamily="34" charset="0"/>
              <a:buChar char="-"/>
              <a:defRPr sz="1350">
                <a:solidFill>
                  <a:schemeClr val="bg1"/>
                </a:solidFill>
              </a:defRPr>
            </a:lvl3pPr>
            <a:lvl4pPr>
              <a:buClr>
                <a:srgbClr val="04628C"/>
              </a:buClr>
              <a:buFont typeface="Arial" pitchFamily="34" charset="0"/>
              <a:buChar char="-"/>
              <a:defRPr sz="1200">
                <a:solidFill>
                  <a:schemeClr val="bg1"/>
                </a:solidFill>
              </a:defRPr>
            </a:lvl4pPr>
            <a:lvl5pPr>
              <a:buClr>
                <a:srgbClr val="04628C"/>
              </a:buClr>
              <a:buFont typeface="Arial" pitchFamily="34" charset="0"/>
              <a:buChar cha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155744216"/>
      </p:ext>
    </p:extLst>
  </p:cSld>
  <p:clrMapOvr>
    <a:masterClrMapping/>
  </p:clrMapOvr>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Left Big Column">
    <p:spTree>
      <p:nvGrpSpPr>
        <p:cNvPr id="1" name=""/>
        <p:cNvGrpSpPr/>
        <p:nvPr/>
      </p:nvGrpSpPr>
      <p:grpSpPr>
        <a:xfrm>
          <a:off x="0" y="0"/>
          <a:ext cx="0" cy="0"/>
          <a:chOff x="0" y="0"/>
          <a:chExt cx="0" cy="0"/>
        </a:xfrm>
      </p:grpSpPr>
      <p:sp>
        <p:nvSpPr>
          <p:cNvPr id="2" name="txt Title"/>
          <p:cNvSpPr>
            <a:spLocks noGrp="1"/>
          </p:cNvSpPr>
          <p:nvPr>
            <p:ph type="title"/>
          </p:nvPr>
        </p:nvSpPr>
        <p:spPr/>
        <p:txBody>
          <a:bodyPr/>
          <a:lstStyle>
            <a:lvl1pPr>
              <a:defRPr sz="2400"/>
            </a:lvl1pPr>
          </a:lstStyle>
          <a:p>
            <a:r>
              <a:rPr lang="en-US"/>
              <a:t>Click to edit Master title style</a:t>
            </a:r>
            <a:endParaRPr lang="en-US" dirty="0"/>
          </a:p>
        </p:txBody>
      </p:sp>
      <p:sp>
        <p:nvSpPr>
          <p:cNvPr id="3" name="txt Left Col Content"/>
          <p:cNvSpPr>
            <a:spLocks noGrp="1"/>
          </p:cNvSpPr>
          <p:nvPr>
            <p:ph sz="half" idx="1"/>
          </p:nvPr>
        </p:nvSpPr>
        <p:spPr>
          <a:xfrm>
            <a:off x="519111" y="685799"/>
            <a:ext cx="5532120" cy="4114800"/>
          </a:xfrm>
        </p:spPr>
        <p:txBody>
          <a:bodyPr/>
          <a:lstStyle>
            <a:lvl1pPr>
              <a:buSzPct val="90000"/>
              <a:buFont typeface="Arial" pitchFamily="34" charset="0"/>
              <a:buChar char="•"/>
              <a:defRPr sz="1800">
                <a:solidFill>
                  <a:schemeClr val="bg1"/>
                </a:solidFill>
              </a:defRPr>
            </a:lvl1pPr>
            <a:lvl2pPr>
              <a:buClr>
                <a:srgbClr val="04628C"/>
              </a:buClr>
              <a:buFont typeface="Arial" pitchFamily="34" charset="0"/>
              <a:buChar char="-"/>
              <a:defRPr sz="1500">
                <a:solidFill>
                  <a:schemeClr val="bg1"/>
                </a:solidFill>
              </a:defRPr>
            </a:lvl2pPr>
            <a:lvl3pPr>
              <a:buClr>
                <a:srgbClr val="04628C"/>
              </a:buClr>
              <a:buFont typeface="Arial" pitchFamily="34" charset="0"/>
              <a:buChar char="-"/>
              <a:defRPr sz="1350">
                <a:solidFill>
                  <a:schemeClr val="bg1"/>
                </a:solidFill>
              </a:defRPr>
            </a:lvl3pPr>
            <a:lvl4pPr>
              <a:buClr>
                <a:srgbClr val="04628C"/>
              </a:buClr>
              <a:buFont typeface="Arial" pitchFamily="34" charset="0"/>
              <a:buChar char="-"/>
              <a:defRPr sz="1200">
                <a:solidFill>
                  <a:schemeClr val="bg1"/>
                </a:solidFill>
              </a:defRPr>
            </a:lvl4pPr>
            <a:lvl5pPr>
              <a:buClr>
                <a:srgbClr val="04628C"/>
              </a:buClr>
              <a:buFont typeface="Arial" pitchFamily="34" charset="0"/>
              <a:buChar cha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055859705"/>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0319983"/>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Blue Gradient Double Line Title">
    <p:bg>
      <p:bgPr>
        <a:gradFill flip="none" rotWithShape="1">
          <a:gsLst>
            <a:gs pos="66000">
              <a:schemeClr val="accent1"/>
            </a:gs>
            <a:gs pos="0">
              <a:schemeClr val="accent3"/>
            </a:gs>
          </a:gsLst>
          <a:lin ang="13500000" scaled="1"/>
          <a:tileRect/>
        </a:gradFill>
        <a:effectLst/>
      </p:bgPr>
    </p:bg>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E355E128-3976-D54B-8CB4-188AFAC60306}"/>
              </a:ext>
            </a:extLst>
          </p:cNvPr>
          <p:cNvSpPr>
            <a:spLocks noGrp="1"/>
          </p:cNvSpPr>
          <p:nvPr>
            <p:ph type="ctrTitle" hasCustomPrompt="1"/>
          </p:nvPr>
        </p:nvSpPr>
        <p:spPr bwMode="white">
          <a:xfrm>
            <a:off x="414163" y="1561267"/>
            <a:ext cx="8348837" cy="1107996"/>
          </a:xfrm>
        </p:spPr>
        <p:txBody>
          <a:bodyPr wrap="square" anchor="ctr" anchorCtr="0">
            <a:spAutoFit/>
          </a:bodyPr>
          <a:lstStyle>
            <a:lvl1pPr algn="l">
              <a:defRPr sz="4000" b="1" i="0">
                <a:solidFill>
                  <a:schemeClr val="bg1"/>
                </a:solidFill>
                <a:latin typeface="Arial" panose="020B0604020202020204" pitchFamily="34" charset="0"/>
                <a:cs typeface="Arial" panose="020B0604020202020204" pitchFamily="34" charset="0"/>
              </a:defRPr>
            </a:lvl1pPr>
          </a:lstStyle>
          <a:p>
            <a:pPr lvl="0"/>
            <a:r>
              <a:rPr lang="en-US" dirty="0"/>
              <a:t>Double Line Title Here</a:t>
            </a:r>
            <a:br>
              <a:rPr lang="en-US" dirty="0"/>
            </a:br>
            <a:r>
              <a:rPr lang="en-US" dirty="0"/>
              <a:t>Double Line Title Here</a:t>
            </a:r>
          </a:p>
        </p:txBody>
      </p:sp>
      <p:cxnSp>
        <p:nvCxnSpPr>
          <p:cNvPr id="17" name="Straight Connector 16">
            <a:extLst>
              <a:ext uri="{FF2B5EF4-FFF2-40B4-BE49-F238E27FC236}">
                <a16:creationId xmlns:a16="http://schemas.microsoft.com/office/drawing/2014/main" id="{0B09602A-3D3C-C044-8D3B-591771500E32}"/>
              </a:ext>
            </a:extLst>
          </p:cNvPr>
          <p:cNvCxnSpPr>
            <a:cxnSpLocks/>
          </p:cNvCxnSpPr>
          <p:nvPr/>
        </p:nvCxnSpPr>
        <p:spPr bwMode="white">
          <a:xfrm flipH="1">
            <a:off x="392897" y="3365738"/>
            <a:ext cx="2169460" cy="0"/>
          </a:xfrm>
          <a:prstGeom prst="line">
            <a:avLst/>
          </a:prstGeom>
          <a:ln w="9525">
            <a:solidFill>
              <a:schemeClr val="accent4"/>
            </a:solidFill>
          </a:ln>
        </p:spPr>
        <p:style>
          <a:lnRef idx="1">
            <a:schemeClr val="accent1"/>
          </a:lnRef>
          <a:fillRef idx="0">
            <a:schemeClr val="accent1"/>
          </a:fillRef>
          <a:effectRef idx="0">
            <a:schemeClr val="accent1"/>
          </a:effectRef>
          <a:fontRef idx="minor">
            <a:schemeClr val="tx1"/>
          </a:fontRef>
        </p:style>
      </p:cxnSp>
      <p:sp>
        <p:nvSpPr>
          <p:cNvPr id="18" name="Text Placeholder 6">
            <a:extLst>
              <a:ext uri="{FF2B5EF4-FFF2-40B4-BE49-F238E27FC236}">
                <a16:creationId xmlns:a16="http://schemas.microsoft.com/office/drawing/2014/main" id="{7EFC0216-CC29-8049-971C-0588BD188ED6}"/>
              </a:ext>
            </a:extLst>
          </p:cNvPr>
          <p:cNvSpPr>
            <a:spLocks noGrp="1"/>
          </p:cNvSpPr>
          <p:nvPr>
            <p:ph type="body" sz="quarter" idx="12" hasCustomPrompt="1"/>
          </p:nvPr>
        </p:nvSpPr>
        <p:spPr>
          <a:xfrm>
            <a:off x="414163" y="2730312"/>
            <a:ext cx="8327698" cy="406477"/>
          </a:xfrm>
        </p:spPr>
        <p:txBody>
          <a:bodyPr anchor="ctr" anchorCtr="0">
            <a:noAutofit/>
          </a:bodyPr>
          <a:lstStyle>
            <a:lvl1pPr marL="0" indent="0">
              <a:buFont typeface="Arial" panose="020B0604020202020204" pitchFamily="34" charset="0"/>
              <a:buNone/>
              <a:defRPr sz="2000">
                <a:solidFill>
                  <a:schemeClr val="bg1"/>
                </a:solidFill>
              </a:defRPr>
            </a:lvl1pPr>
            <a:lvl2pPr marL="0" indent="0">
              <a:buNone/>
              <a:defRPr>
                <a:solidFill>
                  <a:schemeClr val="bg2"/>
                </a:solidFill>
              </a:defRPr>
            </a:lvl2pPr>
            <a:lvl3pPr marL="228600" indent="0">
              <a:buNone/>
              <a:defRPr/>
            </a:lvl3pPr>
          </a:lstStyle>
          <a:p>
            <a:pPr lvl="0"/>
            <a:r>
              <a:rPr lang="en-US" dirty="0"/>
              <a:t>Speaker’s Full Name or Subtitle</a:t>
            </a:r>
          </a:p>
        </p:txBody>
      </p:sp>
      <p:sp>
        <p:nvSpPr>
          <p:cNvPr id="19" name="Text Placeholder 20">
            <a:extLst>
              <a:ext uri="{FF2B5EF4-FFF2-40B4-BE49-F238E27FC236}">
                <a16:creationId xmlns:a16="http://schemas.microsoft.com/office/drawing/2014/main" id="{BB16F16B-768F-984C-A591-9BB9760A963B}"/>
              </a:ext>
            </a:extLst>
          </p:cNvPr>
          <p:cNvSpPr>
            <a:spLocks noGrp="1"/>
          </p:cNvSpPr>
          <p:nvPr>
            <p:ph type="body" sz="quarter" idx="13" hasCustomPrompt="1"/>
          </p:nvPr>
        </p:nvSpPr>
        <p:spPr>
          <a:xfrm>
            <a:off x="414163" y="3485244"/>
            <a:ext cx="8324523" cy="254000"/>
          </a:xfrm>
        </p:spPr>
        <p:txBody>
          <a:bodyPr anchor="ctr" anchorCtr="0">
            <a:normAutofit/>
          </a:bodyPr>
          <a:lstStyle>
            <a:lvl1pPr>
              <a:defRPr sz="1600">
                <a:solidFill>
                  <a:schemeClr val="accent4"/>
                </a:solidFill>
              </a:defRPr>
            </a:lvl1pPr>
          </a:lstStyle>
          <a:p>
            <a:r>
              <a:rPr lang="en-US" dirty="0"/>
              <a:t>Speaker title and/or date</a:t>
            </a:r>
          </a:p>
        </p:txBody>
      </p:sp>
      <p:pic>
        <p:nvPicPr>
          <p:cNvPr id="20" name="Picture 19">
            <a:extLst>
              <a:ext uri="{FF2B5EF4-FFF2-40B4-BE49-F238E27FC236}">
                <a16:creationId xmlns:a16="http://schemas.microsoft.com/office/drawing/2014/main" id="{41D0A58E-F413-134E-B7FA-239403A9526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44119" y="382876"/>
            <a:ext cx="2624563" cy="558418"/>
          </a:xfrm>
          <a:prstGeom prst="rect">
            <a:avLst/>
          </a:prstGeom>
        </p:spPr>
      </p:pic>
      <p:sp>
        <p:nvSpPr>
          <p:cNvPr id="8" name="Footer Placeholder 8">
            <a:extLst>
              <a:ext uri="{FF2B5EF4-FFF2-40B4-BE49-F238E27FC236}">
                <a16:creationId xmlns:a16="http://schemas.microsoft.com/office/drawing/2014/main" id="{81672A8D-4DB7-8348-A169-64D8EC326CDA}"/>
              </a:ext>
            </a:extLst>
          </p:cNvPr>
          <p:cNvSpPr>
            <a:spLocks noGrp="1"/>
          </p:cNvSpPr>
          <p:nvPr>
            <p:ph type="ftr" sz="quarter" idx="3"/>
          </p:nvPr>
        </p:nvSpPr>
        <p:spPr>
          <a:xfrm>
            <a:off x="381000" y="4695411"/>
            <a:ext cx="4572000" cy="187241"/>
          </a:xfrm>
          <a:prstGeom prst="rect">
            <a:avLst/>
          </a:prstGeom>
        </p:spPr>
        <p:txBody>
          <a:bodyPr vert="horz" lIns="0" tIns="0" rIns="0" bIns="0" rtlCol="0" anchor="b" anchorCtr="0"/>
          <a:lstStyle>
            <a:lvl1pPr algn="l">
              <a:defRPr sz="800">
                <a:solidFill>
                  <a:schemeClr val="bg2"/>
                </a:solidFill>
                <a:latin typeface="Arial" panose="020B0604020202020204" pitchFamily="34" charset="0"/>
                <a:cs typeface="Arial" panose="020B0604020202020204" pitchFamily="34" charset="0"/>
              </a:defRPr>
            </a:lvl1pPr>
            <a:lvl2pPr marL="0" indent="0">
              <a:defRPr sz="750"/>
            </a:lvl2pPr>
            <a:lvl3pPr marL="0" indent="0">
              <a:defRPr sz="750"/>
            </a:lvl3pPr>
            <a:lvl4pPr marL="0" indent="0">
              <a:defRPr sz="750"/>
            </a:lvl4pPr>
            <a:lvl5pPr marL="0" indent="0">
              <a:defRPr sz="750"/>
            </a:lvl5pPr>
            <a:lvl6pPr marL="0" indent="0">
              <a:defRPr sz="750"/>
            </a:lvl6pPr>
            <a:lvl7pPr marL="0" indent="0">
              <a:defRPr sz="750"/>
            </a:lvl7pPr>
            <a:lvl8pPr marL="0" indent="0">
              <a:defRPr sz="750"/>
            </a:lvl8pPr>
            <a:lvl9pPr marL="0" indent="0">
              <a:defRPr sz="750"/>
            </a:lvl9pPr>
          </a:lstStyle>
          <a:p>
            <a:endParaRPr lang="en-US"/>
          </a:p>
        </p:txBody>
      </p:sp>
    </p:spTree>
    <p:extLst>
      <p:ext uri="{BB962C8B-B14F-4D97-AF65-F5344CB8AC3E}">
        <p14:creationId xmlns:p14="http://schemas.microsoft.com/office/powerpoint/2010/main" val="37466845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Right Small Column">
    <p:spTree>
      <p:nvGrpSpPr>
        <p:cNvPr id="1" name=""/>
        <p:cNvGrpSpPr/>
        <p:nvPr/>
      </p:nvGrpSpPr>
      <p:grpSpPr>
        <a:xfrm>
          <a:off x="0" y="0"/>
          <a:ext cx="0" cy="0"/>
          <a:chOff x="0" y="0"/>
          <a:chExt cx="0" cy="0"/>
        </a:xfrm>
      </p:grpSpPr>
      <p:sp>
        <p:nvSpPr>
          <p:cNvPr id="2" name="txt Title"/>
          <p:cNvSpPr>
            <a:spLocks noGrp="1"/>
          </p:cNvSpPr>
          <p:nvPr>
            <p:ph type="title"/>
          </p:nvPr>
        </p:nvSpPr>
        <p:spPr/>
        <p:txBody>
          <a:bodyPr/>
          <a:lstStyle>
            <a:lvl1pPr>
              <a:defRPr sz="2400"/>
            </a:lvl1pPr>
          </a:lstStyle>
          <a:p>
            <a:r>
              <a:rPr lang="en-US"/>
              <a:t>Click to edit Master title style</a:t>
            </a:r>
            <a:endParaRPr lang="en-US" dirty="0"/>
          </a:p>
        </p:txBody>
      </p:sp>
      <p:sp>
        <p:nvSpPr>
          <p:cNvPr id="4" name="txt Right Col Content"/>
          <p:cNvSpPr>
            <a:spLocks noGrp="1"/>
          </p:cNvSpPr>
          <p:nvPr>
            <p:ph sz="half" idx="2"/>
          </p:nvPr>
        </p:nvSpPr>
        <p:spPr>
          <a:xfrm>
            <a:off x="6172200" y="685801"/>
            <a:ext cx="2651760" cy="4106467"/>
          </a:xfrm>
        </p:spPr>
        <p:txBody>
          <a:bodyPr/>
          <a:lstStyle>
            <a:lvl1pPr>
              <a:defRPr lang="en-US" sz="1800" dirty="0" smtClean="0">
                <a:solidFill>
                  <a:schemeClr val="bg1"/>
                </a:solidFill>
                <a:latin typeface="+mn-lt"/>
                <a:ea typeface="+mn-ea"/>
                <a:cs typeface="Calibri" pitchFamily="34" charset="0"/>
              </a:defRPr>
            </a:lvl1pPr>
            <a:lvl2pPr>
              <a:buClr>
                <a:srgbClr val="04628C"/>
              </a:buClr>
              <a:buFont typeface="Arial" pitchFamily="34" charset="0"/>
              <a:buChar char="-"/>
              <a:defRPr sz="1500">
                <a:solidFill>
                  <a:schemeClr val="bg1"/>
                </a:solidFill>
                <a:latin typeface="+mn-lt"/>
              </a:defRPr>
            </a:lvl2pPr>
            <a:lvl3pPr>
              <a:buClr>
                <a:srgbClr val="04628C"/>
              </a:buClr>
              <a:buFont typeface="Arial" pitchFamily="34" charset="0"/>
              <a:buChar char="-"/>
              <a:defRPr sz="1350">
                <a:solidFill>
                  <a:schemeClr val="bg1"/>
                </a:solidFill>
                <a:latin typeface="+mn-lt"/>
              </a:defRPr>
            </a:lvl3pPr>
            <a:lvl4pPr>
              <a:buClr>
                <a:srgbClr val="04628C"/>
              </a:buClr>
              <a:buFont typeface="Arial" pitchFamily="34" charset="0"/>
              <a:buChar char="-"/>
              <a:defRPr sz="1200">
                <a:solidFill>
                  <a:schemeClr val="bg1"/>
                </a:solidFill>
                <a:latin typeface="+mn-lt"/>
              </a:defRPr>
            </a:lvl4pPr>
            <a:lvl5pPr>
              <a:buClr>
                <a:srgbClr val="04628C"/>
              </a:buClr>
              <a:buFont typeface="Arial" pitchFamily="34" charset="0"/>
              <a:buChar cha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482178233"/>
      </p:ext>
    </p:extLst>
  </p:cSld>
  <p:clrMapOvr>
    <a:masterClrMapping/>
  </p:clrMapOvr>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Right Small Column SubTitle">
    <p:spTree>
      <p:nvGrpSpPr>
        <p:cNvPr id="1" name=""/>
        <p:cNvGrpSpPr/>
        <p:nvPr/>
      </p:nvGrpSpPr>
      <p:grpSpPr>
        <a:xfrm>
          <a:off x="0" y="0"/>
          <a:ext cx="0" cy="0"/>
          <a:chOff x="0" y="0"/>
          <a:chExt cx="0" cy="0"/>
        </a:xfrm>
      </p:grpSpPr>
      <p:sp>
        <p:nvSpPr>
          <p:cNvPr id="2" name="txt Title"/>
          <p:cNvSpPr>
            <a:spLocks noGrp="1"/>
          </p:cNvSpPr>
          <p:nvPr>
            <p:ph type="title"/>
          </p:nvPr>
        </p:nvSpPr>
        <p:spPr/>
        <p:txBody>
          <a:bodyPr/>
          <a:lstStyle>
            <a:lvl1pPr>
              <a:defRPr sz="2400"/>
            </a:lvl1pPr>
          </a:lstStyle>
          <a:p>
            <a:r>
              <a:rPr lang="en-US"/>
              <a:t>Click to edit Master title style</a:t>
            </a:r>
            <a:endParaRPr lang="en-US" dirty="0"/>
          </a:p>
        </p:txBody>
      </p:sp>
      <p:sp>
        <p:nvSpPr>
          <p:cNvPr id="4" name="txt Right Col Content"/>
          <p:cNvSpPr>
            <a:spLocks noGrp="1"/>
          </p:cNvSpPr>
          <p:nvPr>
            <p:ph sz="half" idx="2"/>
          </p:nvPr>
        </p:nvSpPr>
        <p:spPr>
          <a:xfrm>
            <a:off x="6172200" y="1314451"/>
            <a:ext cx="2651760" cy="3477817"/>
          </a:xfrm>
        </p:spPr>
        <p:txBody>
          <a:bodyPr/>
          <a:lstStyle>
            <a:lvl1pPr>
              <a:defRPr lang="en-US" sz="1800" dirty="0" smtClean="0">
                <a:solidFill>
                  <a:schemeClr val="bg1"/>
                </a:solidFill>
                <a:latin typeface="+mn-lt"/>
                <a:ea typeface="+mn-ea"/>
                <a:cs typeface="Calibri" pitchFamily="34" charset="0"/>
              </a:defRPr>
            </a:lvl1pPr>
            <a:lvl2pPr>
              <a:buClr>
                <a:srgbClr val="04628C"/>
              </a:buClr>
              <a:buFont typeface="Arial" pitchFamily="34" charset="0"/>
              <a:buChar char="-"/>
              <a:defRPr sz="1500">
                <a:solidFill>
                  <a:schemeClr val="bg1"/>
                </a:solidFill>
                <a:latin typeface="+mn-lt"/>
              </a:defRPr>
            </a:lvl2pPr>
            <a:lvl3pPr>
              <a:buClr>
                <a:srgbClr val="04628C"/>
              </a:buClr>
              <a:buFont typeface="Arial" pitchFamily="34" charset="0"/>
              <a:buChar char="-"/>
              <a:defRPr sz="1350">
                <a:solidFill>
                  <a:schemeClr val="bg1"/>
                </a:solidFill>
                <a:latin typeface="+mn-lt"/>
              </a:defRPr>
            </a:lvl3pPr>
            <a:lvl4pPr>
              <a:buClr>
                <a:srgbClr val="04628C"/>
              </a:buClr>
              <a:buFont typeface="Arial" pitchFamily="34" charset="0"/>
              <a:buChar char="-"/>
              <a:defRPr sz="1200">
                <a:solidFill>
                  <a:schemeClr val="bg1"/>
                </a:solidFill>
                <a:latin typeface="+mn-lt"/>
              </a:defRPr>
            </a:lvl4pPr>
            <a:lvl5pPr>
              <a:buClr>
                <a:srgbClr val="04628C"/>
              </a:buClr>
              <a:buFont typeface="Arial" pitchFamily="34" charset="0"/>
              <a:buChar cha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xt Right Col SubTitle"/>
          <p:cNvSpPr>
            <a:spLocks noGrp="1" noChangeArrowheads="1"/>
          </p:cNvSpPr>
          <p:nvPr>
            <p:ph type="subTitle" idx="11" hasCustomPrompt="1"/>
          </p:nvPr>
        </p:nvSpPr>
        <p:spPr>
          <a:xfrm>
            <a:off x="6172200" y="685800"/>
            <a:ext cx="2651760" cy="628650"/>
          </a:xfrm>
          <a:ln algn="ctr"/>
        </p:spPr>
        <p:txBody>
          <a:bodyPr/>
          <a:lstStyle>
            <a:lvl1pPr marL="0" indent="0">
              <a:buClr>
                <a:srgbClr val="800000"/>
              </a:buClr>
              <a:buFont typeface="Wingdings 3" pitchFamily="18" charset="2"/>
              <a:buNone/>
              <a:defRPr sz="1800" baseline="0">
                <a:solidFill>
                  <a:schemeClr val="bg1"/>
                </a:solidFill>
              </a:defRPr>
            </a:lvl1pPr>
          </a:lstStyle>
          <a:p>
            <a:r>
              <a:rPr lang="en-US" altLang="en-US" dirty="0"/>
              <a:t>Click to edit Right Column Subtitle</a:t>
            </a:r>
          </a:p>
        </p:txBody>
      </p:sp>
    </p:spTree>
    <p:extLst>
      <p:ext uri="{BB962C8B-B14F-4D97-AF65-F5344CB8AC3E}">
        <p14:creationId xmlns:p14="http://schemas.microsoft.com/office/powerpoint/2010/main" val="3190235554"/>
      </p:ext>
    </p:extLst>
  </p:cSld>
  <p:clrMapOvr>
    <a:masterClrMapping/>
  </p:clrMapOvr>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Right Half Column">
    <p:spTree>
      <p:nvGrpSpPr>
        <p:cNvPr id="1" name=""/>
        <p:cNvGrpSpPr/>
        <p:nvPr/>
      </p:nvGrpSpPr>
      <p:grpSpPr>
        <a:xfrm>
          <a:off x="0" y="0"/>
          <a:ext cx="0" cy="0"/>
          <a:chOff x="0" y="0"/>
          <a:chExt cx="0" cy="0"/>
        </a:xfrm>
      </p:grpSpPr>
      <p:sp>
        <p:nvSpPr>
          <p:cNvPr id="2" name="txt Title"/>
          <p:cNvSpPr>
            <a:spLocks noGrp="1"/>
          </p:cNvSpPr>
          <p:nvPr>
            <p:ph type="title"/>
          </p:nvPr>
        </p:nvSpPr>
        <p:spPr/>
        <p:txBody>
          <a:bodyPr/>
          <a:lstStyle>
            <a:lvl1pPr>
              <a:defRPr sz="2400"/>
            </a:lvl1pPr>
          </a:lstStyle>
          <a:p>
            <a:r>
              <a:rPr lang="en-US"/>
              <a:t>Click to edit Master title style</a:t>
            </a:r>
            <a:endParaRPr lang="en-US" dirty="0"/>
          </a:p>
        </p:txBody>
      </p:sp>
      <p:sp>
        <p:nvSpPr>
          <p:cNvPr id="4" name="txt Right Col Content"/>
          <p:cNvSpPr>
            <a:spLocks noGrp="1"/>
          </p:cNvSpPr>
          <p:nvPr>
            <p:ph sz="half" idx="2"/>
          </p:nvPr>
        </p:nvSpPr>
        <p:spPr>
          <a:xfrm>
            <a:off x="4754563" y="685801"/>
            <a:ext cx="4083050" cy="4106467"/>
          </a:xfrm>
        </p:spPr>
        <p:txBody>
          <a:bodyPr/>
          <a:lstStyle>
            <a:lvl1pPr>
              <a:defRPr lang="en-US" sz="1800" dirty="0" smtClean="0">
                <a:solidFill>
                  <a:schemeClr val="bg1"/>
                </a:solidFill>
                <a:latin typeface="+mn-lt"/>
                <a:ea typeface="+mn-ea"/>
                <a:cs typeface="Calibri" pitchFamily="34" charset="0"/>
              </a:defRPr>
            </a:lvl1pPr>
            <a:lvl2pPr>
              <a:buClr>
                <a:srgbClr val="04628C"/>
              </a:buClr>
              <a:buFont typeface="Arial" pitchFamily="34" charset="0"/>
              <a:buChar char="-"/>
              <a:defRPr sz="1500">
                <a:latin typeface="+mn-lt"/>
              </a:defRPr>
            </a:lvl2pPr>
            <a:lvl3pPr>
              <a:buClr>
                <a:srgbClr val="04628C"/>
              </a:buClr>
              <a:buFont typeface="Arial" pitchFamily="34" charset="0"/>
              <a:buChar char="-"/>
              <a:defRPr sz="1350">
                <a:latin typeface="+mn-lt"/>
              </a:defRPr>
            </a:lvl3pPr>
            <a:lvl4pPr>
              <a:buClr>
                <a:srgbClr val="04628C"/>
              </a:buClr>
              <a:buFont typeface="Arial" pitchFamily="34" charset="0"/>
              <a:buChar char="-"/>
              <a:defRPr sz="1200">
                <a:latin typeface="+mn-lt"/>
              </a:defRPr>
            </a:lvl4pPr>
            <a:lvl5pPr>
              <a:buClr>
                <a:srgbClr val="04628C"/>
              </a:buClr>
              <a:buFont typeface="Arial" pitchFamily="34" charset="0"/>
              <a:buChar cha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361090804"/>
      </p:ext>
    </p:extLst>
  </p:cSld>
  <p:clrMapOvr>
    <a:masterClrMapping/>
  </p:clrMapOvr>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Right Half Column SubTitle">
    <p:spTree>
      <p:nvGrpSpPr>
        <p:cNvPr id="1" name=""/>
        <p:cNvGrpSpPr/>
        <p:nvPr/>
      </p:nvGrpSpPr>
      <p:grpSpPr>
        <a:xfrm>
          <a:off x="0" y="0"/>
          <a:ext cx="0" cy="0"/>
          <a:chOff x="0" y="0"/>
          <a:chExt cx="0" cy="0"/>
        </a:xfrm>
      </p:grpSpPr>
      <p:sp>
        <p:nvSpPr>
          <p:cNvPr id="11" name="txt Title"/>
          <p:cNvSpPr>
            <a:spLocks noGrp="1"/>
          </p:cNvSpPr>
          <p:nvPr>
            <p:ph type="title"/>
          </p:nvPr>
        </p:nvSpPr>
        <p:spPr/>
        <p:txBody>
          <a:bodyPr/>
          <a:lstStyle/>
          <a:p>
            <a:r>
              <a:rPr lang="en-US"/>
              <a:t>Click to edit Master title style</a:t>
            </a:r>
          </a:p>
        </p:txBody>
      </p:sp>
      <p:sp>
        <p:nvSpPr>
          <p:cNvPr id="8" name="txt Right Col SubTitle"/>
          <p:cNvSpPr>
            <a:spLocks noGrp="1"/>
          </p:cNvSpPr>
          <p:nvPr>
            <p:ph type="body" sz="quarter" idx="11" hasCustomPrompt="1"/>
          </p:nvPr>
        </p:nvSpPr>
        <p:spPr>
          <a:xfrm>
            <a:off x="4754880" y="685800"/>
            <a:ext cx="4087368" cy="628650"/>
          </a:xfrm>
        </p:spPr>
        <p:txBody>
          <a:bodyPr/>
          <a:lstStyle>
            <a:lvl1pPr marL="0" indent="0">
              <a:buFontTx/>
              <a:buNone/>
              <a:defRPr/>
            </a:lvl1pPr>
          </a:lstStyle>
          <a:p>
            <a:r>
              <a:rPr lang="en-US" altLang="en-US" dirty="0"/>
              <a:t>Click to edit Right Column Subtitle</a:t>
            </a:r>
          </a:p>
        </p:txBody>
      </p:sp>
      <p:sp>
        <p:nvSpPr>
          <p:cNvPr id="4" name="txt Right Col Content"/>
          <p:cNvSpPr>
            <a:spLocks noGrp="1"/>
          </p:cNvSpPr>
          <p:nvPr>
            <p:ph sz="half" idx="2"/>
          </p:nvPr>
        </p:nvSpPr>
        <p:spPr>
          <a:xfrm>
            <a:off x="4754563" y="1314450"/>
            <a:ext cx="4083050" cy="3477816"/>
          </a:xfrm>
        </p:spPr>
        <p:txBody>
          <a:bodyPr/>
          <a:lstStyle>
            <a:lvl1pPr>
              <a:defRPr lang="en-US" sz="1800" dirty="0" smtClean="0">
                <a:solidFill>
                  <a:schemeClr val="bg1"/>
                </a:solidFill>
                <a:latin typeface="+mn-lt"/>
                <a:ea typeface="+mn-ea"/>
                <a:cs typeface="Calibri" pitchFamily="34" charset="0"/>
              </a:defRPr>
            </a:lvl1pPr>
            <a:lvl2pPr>
              <a:buClr>
                <a:srgbClr val="04628C"/>
              </a:buClr>
              <a:buFont typeface="Arial" pitchFamily="34" charset="0"/>
              <a:buChar char="-"/>
              <a:defRPr sz="1500">
                <a:latin typeface="+mn-lt"/>
              </a:defRPr>
            </a:lvl2pPr>
            <a:lvl3pPr>
              <a:buClr>
                <a:srgbClr val="04628C"/>
              </a:buClr>
              <a:buFont typeface="Arial" pitchFamily="34" charset="0"/>
              <a:buChar char="-"/>
              <a:defRPr sz="1350">
                <a:latin typeface="+mn-lt"/>
              </a:defRPr>
            </a:lvl3pPr>
            <a:lvl4pPr>
              <a:buClr>
                <a:srgbClr val="04628C"/>
              </a:buClr>
              <a:buFont typeface="Arial" pitchFamily="34" charset="0"/>
              <a:buChar char="-"/>
              <a:defRPr sz="1200">
                <a:latin typeface="+mn-lt"/>
              </a:defRPr>
            </a:lvl4pPr>
            <a:lvl5pPr>
              <a:buClr>
                <a:srgbClr val="04628C"/>
              </a:buClr>
              <a:buFont typeface="Arial" pitchFamily="34" charset="0"/>
              <a:buChar cha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788472377"/>
      </p:ext>
    </p:extLst>
  </p:cSld>
  <p:clrMapOvr>
    <a:masterClrMapping/>
  </p:clrMapOvr>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Right Big Column">
    <p:spTree>
      <p:nvGrpSpPr>
        <p:cNvPr id="1" name=""/>
        <p:cNvGrpSpPr/>
        <p:nvPr/>
      </p:nvGrpSpPr>
      <p:grpSpPr>
        <a:xfrm>
          <a:off x="0" y="0"/>
          <a:ext cx="0" cy="0"/>
          <a:chOff x="0" y="0"/>
          <a:chExt cx="0" cy="0"/>
        </a:xfrm>
      </p:grpSpPr>
      <p:sp>
        <p:nvSpPr>
          <p:cNvPr id="2" name="txt Title"/>
          <p:cNvSpPr>
            <a:spLocks noGrp="1"/>
          </p:cNvSpPr>
          <p:nvPr>
            <p:ph type="title"/>
          </p:nvPr>
        </p:nvSpPr>
        <p:spPr/>
        <p:txBody>
          <a:bodyPr/>
          <a:lstStyle>
            <a:lvl1pPr>
              <a:defRPr sz="2400"/>
            </a:lvl1pPr>
          </a:lstStyle>
          <a:p>
            <a:r>
              <a:rPr lang="en-US"/>
              <a:t>Click to edit Master title style</a:t>
            </a:r>
            <a:endParaRPr lang="en-US" dirty="0"/>
          </a:p>
        </p:txBody>
      </p:sp>
      <p:sp>
        <p:nvSpPr>
          <p:cNvPr id="4" name="txt Right Col Content"/>
          <p:cNvSpPr>
            <a:spLocks noGrp="1"/>
          </p:cNvSpPr>
          <p:nvPr>
            <p:ph sz="half" idx="2"/>
          </p:nvPr>
        </p:nvSpPr>
        <p:spPr>
          <a:xfrm>
            <a:off x="3305175" y="685800"/>
            <a:ext cx="5532120" cy="4114800"/>
          </a:xfrm>
        </p:spPr>
        <p:txBody>
          <a:bodyPr/>
          <a:lstStyle>
            <a:lvl1pPr>
              <a:defRPr lang="en-US" sz="1800" dirty="0" smtClean="0">
                <a:solidFill>
                  <a:schemeClr val="bg1"/>
                </a:solidFill>
                <a:latin typeface="+mn-lt"/>
                <a:ea typeface="+mn-ea"/>
                <a:cs typeface="Calibri" pitchFamily="34" charset="0"/>
              </a:defRPr>
            </a:lvl1pPr>
            <a:lvl2pPr>
              <a:buClr>
                <a:srgbClr val="04628C"/>
              </a:buClr>
              <a:buFont typeface="Arial" pitchFamily="34" charset="0"/>
              <a:buChar char="-"/>
              <a:defRPr sz="1500">
                <a:latin typeface="+mn-lt"/>
              </a:defRPr>
            </a:lvl2pPr>
            <a:lvl3pPr>
              <a:buClr>
                <a:srgbClr val="04628C"/>
              </a:buClr>
              <a:buFont typeface="Arial" pitchFamily="34" charset="0"/>
              <a:buChar char="-"/>
              <a:defRPr sz="1350">
                <a:latin typeface="+mn-lt"/>
              </a:defRPr>
            </a:lvl3pPr>
            <a:lvl4pPr>
              <a:buClr>
                <a:srgbClr val="04628C"/>
              </a:buClr>
              <a:buFont typeface="Arial" pitchFamily="34" charset="0"/>
              <a:buChar char="-"/>
              <a:defRPr sz="1200">
                <a:latin typeface="+mn-lt"/>
              </a:defRPr>
            </a:lvl4pPr>
            <a:lvl5pPr>
              <a:buClr>
                <a:srgbClr val="04628C"/>
              </a:buClr>
              <a:buFont typeface="Arial" pitchFamily="34" charset="0"/>
              <a:buChar cha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977508919"/>
      </p:ext>
    </p:extLst>
  </p:cSld>
  <p:clrMapOvr>
    <a:masterClrMapping/>
  </p:clrMapOvr>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Notes Only">
    <p:spTree>
      <p:nvGrpSpPr>
        <p:cNvPr id="1" name=""/>
        <p:cNvGrpSpPr/>
        <p:nvPr/>
      </p:nvGrpSpPr>
      <p:grpSpPr>
        <a:xfrm>
          <a:off x="0" y="0"/>
          <a:ext cx="0" cy="0"/>
          <a:chOff x="0" y="0"/>
          <a:chExt cx="0" cy="0"/>
        </a:xfrm>
      </p:grpSpPr>
      <p:sp>
        <p:nvSpPr>
          <p:cNvPr id="4" name="txt Title Fixed NotesOnly"/>
          <p:cNvSpPr txBox="1">
            <a:spLocks noChangeArrowheads="1"/>
          </p:cNvSpPr>
          <p:nvPr/>
        </p:nvSpPr>
        <p:spPr bwMode="auto">
          <a:xfrm>
            <a:off x="492125" y="85726"/>
            <a:ext cx="8318500" cy="557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algn="l" rtl="0" eaLnBrk="0" fontAlgn="base" hangingPunct="0">
              <a:lnSpc>
                <a:spcPct val="90000"/>
              </a:lnSpc>
              <a:spcBef>
                <a:spcPct val="0"/>
              </a:spcBef>
              <a:spcAft>
                <a:spcPct val="0"/>
              </a:spcAft>
              <a:defRPr sz="3400" b="1">
                <a:solidFill>
                  <a:srgbClr val="04628C"/>
                </a:solidFill>
                <a:latin typeface="Calibri" pitchFamily="34" charset="0"/>
                <a:ea typeface="Calibri" pitchFamily="34" charset="0"/>
                <a:cs typeface="Calibri" pitchFamily="34" charset="0"/>
              </a:defRPr>
            </a:lvl1pPr>
            <a:lvl2pPr algn="l" rtl="0" eaLnBrk="0" fontAlgn="base" hangingPunct="0">
              <a:lnSpc>
                <a:spcPct val="90000"/>
              </a:lnSpc>
              <a:spcBef>
                <a:spcPct val="0"/>
              </a:spcBef>
              <a:spcAft>
                <a:spcPct val="0"/>
              </a:spcAft>
              <a:defRPr sz="3400" b="1">
                <a:solidFill>
                  <a:srgbClr val="04628C"/>
                </a:solidFill>
                <a:latin typeface="Calibri" pitchFamily="34" charset="0"/>
                <a:ea typeface="Calibri" pitchFamily="34" charset="0"/>
                <a:cs typeface="Calibri" pitchFamily="34" charset="0"/>
              </a:defRPr>
            </a:lvl2pPr>
            <a:lvl3pPr algn="l" rtl="0" eaLnBrk="0" fontAlgn="base" hangingPunct="0">
              <a:lnSpc>
                <a:spcPct val="90000"/>
              </a:lnSpc>
              <a:spcBef>
                <a:spcPct val="0"/>
              </a:spcBef>
              <a:spcAft>
                <a:spcPct val="0"/>
              </a:spcAft>
              <a:defRPr sz="3400" b="1">
                <a:solidFill>
                  <a:srgbClr val="04628C"/>
                </a:solidFill>
                <a:latin typeface="Calibri" pitchFamily="34" charset="0"/>
                <a:ea typeface="Calibri" pitchFamily="34" charset="0"/>
                <a:cs typeface="Calibri" pitchFamily="34" charset="0"/>
              </a:defRPr>
            </a:lvl3pPr>
            <a:lvl4pPr algn="l" rtl="0" eaLnBrk="0" fontAlgn="base" hangingPunct="0">
              <a:lnSpc>
                <a:spcPct val="90000"/>
              </a:lnSpc>
              <a:spcBef>
                <a:spcPct val="0"/>
              </a:spcBef>
              <a:spcAft>
                <a:spcPct val="0"/>
              </a:spcAft>
              <a:defRPr sz="3400" b="1">
                <a:solidFill>
                  <a:srgbClr val="04628C"/>
                </a:solidFill>
                <a:latin typeface="Calibri" pitchFamily="34" charset="0"/>
                <a:ea typeface="Calibri" pitchFamily="34" charset="0"/>
                <a:cs typeface="Calibri" pitchFamily="34" charset="0"/>
              </a:defRPr>
            </a:lvl4pPr>
            <a:lvl5pPr algn="l" rtl="0" eaLnBrk="0" fontAlgn="base" hangingPunct="0">
              <a:lnSpc>
                <a:spcPct val="90000"/>
              </a:lnSpc>
              <a:spcBef>
                <a:spcPct val="0"/>
              </a:spcBef>
              <a:spcAft>
                <a:spcPct val="0"/>
              </a:spcAft>
              <a:defRPr sz="3400" b="1">
                <a:solidFill>
                  <a:srgbClr val="04628C"/>
                </a:solidFill>
                <a:latin typeface="Calibri" pitchFamily="34" charset="0"/>
                <a:ea typeface="Calibri" pitchFamily="34" charset="0"/>
                <a:cs typeface="Calibri" pitchFamily="34" charset="0"/>
              </a:defRPr>
            </a:lvl5pPr>
            <a:lvl6pPr marL="457200" algn="l" rtl="0" fontAlgn="base">
              <a:lnSpc>
                <a:spcPct val="90000"/>
              </a:lnSpc>
              <a:spcBef>
                <a:spcPct val="0"/>
              </a:spcBef>
              <a:spcAft>
                <a:spcPct val="0"/>
              </a:spcAft>
              <a:defRPr sz="3000" b="1">
                <a:solidFill>
                  <a:schemeClr val="accent1"/>
                </a:solidFill>
                <a:latin typeface="Arial" charset="0"/>
              </a:defRPr>
            </a:lvl6pPr>
            <a:lvl7pPr marL="914400" algn="l" rtl="0" fontAlgn="base">
              <a:lnSpc>
                <a:spcPct val="90000"/>
              </a:lnSpc>
              <a:spcBef>
                <a:spcPct val="0"/>
              </a:spcBef>
              <a:spcAft>
                <a:spcPct val="0"/>
              </a:spcAft>
              <a:defRPr sz="3000" b="1">
                <a:solidFill>
                  <a:schemeClr val="accent1"/>
                </a:solidFill>
                <a:latin typeface="Arial" charset="0"/>
              </a:defRPr>
            </a:lvl7pPr>
            <a:lvl8pPr marL="1371600" algn="l" rtl="0" fontAlgn="base">
              <a:lnSpc>
                <a:spcPct val="90000"/>
              </a:lnSpc>
              <a:spcBef>
                <a:spcPct val="0"/>
              </a:spcBef>
              <a:spcAft>
                <a:spcPct val="0"/>
              </a:spcAft>
              <a:defRPr sz="3000" b="1">
                <a:solidFill>
                  <a:schemeClr val="accent1"/>
                </a:solidFill>
                <a:latin typeface="Arial" charset="0"/>
              </a:defRPr>
            </a:lvl8pPr>
            <a:lvl9pPr marL="1828800" algn="l" rtl="0" fontAlgn="base">
              <a:lnSpc>
                <a:spcPct val="90000"/>
              </a:lnSpc>
              <a:spcBef>
                <a:spcPct val="0"/>
              </a:spcBef>
              <a:spcAft>
                <a:spcPct val="0"/>
              </a:spcAft>
              <a:defRPr sz="3000" b="1">
                <a:solidFill>
                  <a:schemeClr val="accent1"/>
                </a:solidFill>
                <a:latin typeface="Arial" charset="0"/>
              </a:defRPr>
            </a:lvl9pPr>
          </a:lstStyle>
          <a:p>
            <a:r>
              <a:rPr lang="en-US" sz="2400" dirty="0">
                <a:solidFill>
                  <a:srgbClr val="CC0099"/>
                </a:solidFill>
                <a:latin typeface="+mj-lt"/>
                <a:cs typeface="Arial" pitchFamily="34" charset="0"/>
              </a:rPr>
              <a:t>(Notes only slide)</a:t>
            </a:r>
            <a:endParaRPr lang="en-US" sz="2400" dirty="0">
              <a:latin typeface="+mj-lt"/>
              <a:cs typeface="Arial" pitchFamily="34" charset="0"/>
            </a:endParaRPr>
          </a:p>
        </p:txBody>
      </p:sp>
      <p:sp>
        <p:nvSpPr>
          <p:cNvPr id="3" name="txt Title Fixed NotesOnly"/>
          <p:cNvSpPr txBox="1">
            <a:spLocks noChangeArrowheads="1"/>
          </p:cNvSpPr>
          <p:nvPr userDrawn="1"/>
        </p:nvSpPr>
        <p:spPr bwMode="auto">
          <a:xfrm>
            <a:off x="492125" y="85726"/>
            <a:ext cx="8318500" cy="557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algn="l" rtl="0" eaLnBrk="0" fontAlgn="base" hangingPunct="0">
              <a:lnSpc>
                <a:spcPct val="90000"/>
              </a:lnSpc>
              <a:spcBef>
                <a:spcPct val="0"/>
              </a:spcBef>
              <a:spcAft>
                <a:spcPct val="0"/>
              </a:spcAft>
              <a:defRPr sz="3400" b="1">
                <a:solidFill>
                  <a:srgbClr val="04628C"/>
                </a:solidFill>
                <a:latin typeface="Calibri" pitchFamily="34" charset="0"/>
                <a:ea typeface="Calibri" pitchFamily="34" charset="0"/>
                <a:cs typeface="Calibri" pitchFamily="34" charset="0"/>
              </a:defRPr>
            </a:lvl1pPr>
            <a:lvl2pPr algn="l" rtl="0" eaLnBrk="0" fontAlgn="base" hangingPunct="0">
              <a:lnSpc>
                <a:spcPct val="90000"/>
              </a:lnSpc>
              <a:spcBef>
                <a:spcPct val="0"/>
              </a:spcBef>
              <a:spcAft>
                <a:spcPct val="0"/>
              </a:spcAft>
              <a:defRPr sz="3400" b="1">
                <a:solidFill>
                  <a:srgbClr val="04628C"/>
                </a:solidFill>
                <a:latin typeface="Calibri" pitchFamily="34" charset="0"/>
                <a:ea typeface="Calibri" pitchFamily="34" charset="0"/>
                <a:cs typeface="Calibri" pitchFamily="34" charset="0"/>
              </a:defRPr>
            </a:lvl2pPr>
            <a:lvl3pPr algn="l" rtl="0" eaLnBrk="0" fontAlgn="base" hangingPunct="0">
              <a:lnSpc>
                <a:spcPct val="90000"/>
              </a:lnSpc>
              <a:spcBef>
                <a:spcPct val="0"/>
              </a:spcBef>
              <a:spcAft>
                <a:spcPct val="0"/>
              </a:spcAft>
              <a:defRPr sz="3400" b="1">
                <a:solidFill>
                  <a:srgbClr val="04628C"/>
                </a:solidFill>
                <a:latin typeface="Calibri" pitchFamily="34" charset="0"/>
                <a:ea typeface="Calibri" pitchFamily="34" charset="0"/>
                <a:cs typeface="Calibri" pitchFamily="34" charset="0"/>
              </a:defRPr>
            </a:lvl3pPr>
            <a:lvl4pPr algn="l" rtl="0" eaLnBrk="0" fontAlgn="base" hangingPunct="0">
              <a:lnSpc>
                <a:spcPct val="90000"/>
              </a:lnSpc>
              <a:spcBef>
                <a:spcPct val="0"/>
              </a:spcBef>
              <a:spcAft>
                <a:spcPct val="0"/>
              </a:spcAft>
              <a:defRPr sz="3400" b="1">
                <a:solidFill>
                  <a:srgbClr val="04628C"/>
                </a:solidFill>
                <a:latin typeface="Calibri" pitchFamily="34" charset="0"/>
                <a:ea typeface="Calibri" pitchFamily="34" charset="0"/>
                <a:cs typeface="Calibri" pitchFamily="34" charset="0"/>
              </a:defRPr>
            </a:lvl4pPr>
            <a:lvl5pPr algn="l" rtl="0" eaLnBrk="0" fontAlgn="base" hangingPunct="0">
              <a:lnSpc>
                <a:spcPct val="90000"/>
              </a:lnSpc>
              <a:spcBef>
                <a:spcPct val="0"/>
              </a:spcBef>
              <a:spcAft>
                <a:spcPct val="0"/>
              </a:spcAft>
              <a:defRPr sz="3400" b="1">
                <a:solidFill>
                  <a:srgbClr val="04628C"/>
                </a:solidFill>
                <a:latin typeface="Calibri" pitchFamily="34" charset="0"/>
                <a:ea typeface="Calibri" pitchFamily="34" charset="0"/>
                <a:cs typeface="Calibri" pitchFamily="34" charset="0"/>
              </a:defRPr>
            </a:lvl5pPr>
            <a:lvl6pPr marL="457200" algn="l" rtl="0" fontAlgn="base">
              <a:lnSpc>
                <a:spcPct val="90000"/>
              </a:lnSpc>
              <a:spcBef>
                <a:spcPct val="0"/>
              </a:spcBef>
              <a:spcAft>
                <a:spcPct val="0"/>
              </a:spcAft>
              <a:defRPr sz="3000" b="1">
                <a:solidFill>
                  <a:schemeClr val="accent1"/>
                </a:solidFill>
                <a:latin typeface="Arial" charset="0"/>
              </a:defRPr>
            </a:lvl6pPr>
            <a:lvl7pPr marL="914400" algn="l" rtl="0" fontAlgn="base">
              <a:lnSpc>
                <a:spcPct val="90000"/>
              </a:lnSpc>
              <a:spcBef>
                <a:spcPct val="0"/>
              </a:spcBef>
              <a:spcAft>
                <a:spcPct val="0"/>
              </a:spcAft>
              <a:defRPr sz="3000" b="1">
                <a:solidFill>
                  <a:schemeClr val="accent1"/>
                </a:solidFill>
                <a:latin typeface="Arial" charset="0"/>
              </a:defRPr>
            </a:lvl7pPr>
            <a:lvl8pPr marL="1371600" algn="l" rtl="0" fontAlgn="base">
              <a:lnSpc>
                <a:spcPct val="90000"/>
              </a:lnSpc>
              <a:spcBef>
                <a:spcPct val="0"/>
              </a:spcBef>
              <a:spcAft>
                <a:spcPct val="0"/>
              </a:spcAft>
              <a:defRPr sz="3000" b="1">
                <a:solidFill>
                  <a:schemeClr val="accent1"/>
                </a:solidFill>
                <a:latin typeface="Arial" charset="0"/>
              </a:defRPr>
            </a:lvl8pPr>
            <a:lvl9pPr marL="1828800" algn="l" rtl="0" fontAlgn="base">
              <a:lnSpc>
                <a:spcPct val="90000"/>
              </a:lnSpc>
              <a:spcBef>
                <a:spcPct val="0"/>
              </a:spcBef>
              <a:spcAft>
                <a:spcPct val="0"/>
              </a:spcAft>
              <a:defRPr sz="3000" b="1">
                <a:solidFill>
                  <a:schemeClr val="accent1"/>
                </a:solidFill>
                <a:latin typeface="Arial" charset="0"/>
              </a:defRPr>
            </a:lvl9pPr>
          </a:lstStyle>
          <a:p>
            <a:r>
              <a:rPr lang="en-US" sz="2400" dirty="0">
                <a:solidFill>
                  <a:srgbClr val="CC0099"/>
                </a:solidFill>
                <a:latin typeface="+mj-lt"/>
                <a:cs typeface="Arial" pitchFamily="34" charset="0"/>
              </a:rPr>
              <a:t>(Notes only slide)</a:t>
            </a:r>
            <a:endParaRPr lang="en-US" sz="2400" dirty="0">
              <a:latin typeface="+mj-lt"/>
              <a:cs typeface="Arial" pitchFamily="34" charset="0"/>
            </a:endParaRPr>
          </a:p>
        </p:txBody>
      </p:sp>
    </p:spTree>
    <p:extLst>
      <p:ext uri="{BB962C8B-B14F-4D97-AF65-F5344CB8AC3E}">
        <p14:creationId xmlns:p14="http://schemas.microsoft.com/office/powerpoint/2010/main" val="1140314337"/>
      </p:ext>
    </p:extLst>
  </p:cSld>
  <p:clrMapOvr>
    <a:masterClrMapping/>
  </p:clrMapOvr>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Left Small Column + Bottom 3rd">
    <p:spTree>
      <p:nvGrpSpPr>
        <p:cNvPr id="1" name=""/>
        <p:cNvGrpSpPr/>
        <p:nvPr/>
      </p:nvGrpSpPr>
      <p:grpSpPr>
        <a:xfrm>
          <a:off x="0" y="0"/>
          <a:ext cx="0" cy="0"/>
          <a:chOff x="0" y="0"/>
          <a:chExt cx="0" cy="0"/>
        </a:xfrm>
      </p:grpSpPr>
      <p:sp>
        <p:nvSpPr>
          <p:cNvPr id="2" name="txt Title"/>
          <p:cNvSpPr>
            <a:spLocks noGrp="1"/>
          </p:cNvSpPr>
          <p:nvPr>
            <p:ph type="title"/>
          </p:nvPr>
        </p:nvSpPr>
        <p:spPr/>
        <p:txBody>
          <a:bodyPr/>
          <a:lstStyle>
            <a:lvl1pPr>
              <a:defRPr sz="2400"/>
            </a:lvl1pPr>
          </a:lstStyle>
          <a:p>
            <a:r>
              <a:rPr lang="en-US"/>
              <a:t>Click to edit Master title style</a:t>
            </a:r>
            <a:endParaRPr lang="en-US" dirty="0"/>
          </a:p>
        </p:txBody>
      </p:sp>
      <p:sp>
        <p:nvSpPr>
          <p:cNvPr id="3" name="txt Left Col Content"/>
          <p:cNvSpPr>
            <a:spLocks noGrp="1"/>
          </p:cNvSpPr>
          <p:nvPr>
            <p:ph sz="half" idx="1"/>
          </p:nvPr>
        </p:nvSpPr>
        <p:spPr>
          <a:xfrm>
            <a:off x="519112" y="685800"/>
            <a:ext cx="2651760" cy="2743200"/>
          </a:xfrm>
        </p:spPr>
        <p:txBody>
          <a:bodyPr/>
          <a:lstStyle>
            <a:lvl1pPr>
              <a:buSzPct val="90000"/>
              <a:buFont typeface="Arial" pitchFamily="34" charset="0"/>
              <a:buChar char="•"/>
              <a:defRPr sz="1800">
                <a:solidFill>
                  <a:schemeClr val="bg1"/>
                </a:solidFill>
              </a:defRPr>
            </a:lvl1pPr>
            <a:lvl2pPr>
              <a:buClr>
                <a:srgbClr val="04628C"/>
              </a:buClr>
              <a:buFont typeface="Arial" pitchFamily="34" charset="0"/>
              <a:buChar char="-"/>
              <a:defRPr sz="1500">
                <a:solidFill>
                  <a:schemeClr val="bg1"/>
                </a:solidFill>
              </a:defRPr>
            </a:lvl2pPr>
            <a:lvl3pPr>
              <a:buClr>
                <a:srgbClr val="04628C"/>
              </a:buClr>
              <a:buFont typeface="Arial" pitchFamily="34" charset="0"/>
              <a:buChar char="-"/>
              <a:defRPr sz="1350">
                <a:solidFill>
                  <a:schemeClr val="bg1"/>
                </a:solidFill>
              </a:defRPr>
            </a:lvl3pPr>
            <a:lvl4pPr>
              <a:buClr>
                <a:srgbClr val="04628C"/>
              </a:buClr>
              <a:buFont typeface="Arial" pitchFamily="34" charset="0"/>
              <a:buChar char="-"/>
              <a:defRPr sz="1200">
                <a:solidFill>
                  <a:schemeClr val="bg1"/>
                </a:solidFill>
              </a:defRPr>
            </a:lvl4pPr>
            <a:lvl5pPr>
              <a:buClr>
                <a:srgbClr val="04628C"/>
              </a:buClr>
              <a:buFont typeface="Arial" pitchFamily="34" charset="0"/>
              <a:buChar cha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txt Bottom Content"/>
          <p:cNvSpPr>
            <a:spLocks noGrp="1"/>
          </p:cNvSpPr>
          <p:nvPr>
            <p:ph idx="10"/>
          </p:nvPr>
        </p:nvSpPr>
        <p:spPr>
          <a:xfrm>
            <a:off x="521208" y="3429000"/>
            <a:ext cx="8321040" cy="1371600"/>
          </a:xfrm>
        </p:spPr>
        <p:txBody>
          <a:bodyPr/>
          <a:lstStyle>
            <a:lvl1pPr>
              <a:buClr>
                <a:srgbClr val="04628C"/>
              </a:buClr>
              <a:buSzPct val="90000"/>
              <a:buFont typeface="Arial" pitchFamily="34" charset="0"/>
              <a:buChar char="•"/>
              <a:defRPr>
                <a:solidFill>
                  <a:schemeClr val="bg1"/>
                </a:solidFill>
              </a:defRPr>
            </a:lvl1pPr>
            <a:lvl2pPr>
              <a:buClr>
                <a:srgbClr val="04628C"/>
              </a:buClr>
              <a:buFont typeface="Calibri" pitchFamily="34" charset="0"/>
              <a:buChar char="-"/>
              <a:defRPr>
                <a:solidFill>
                  <a:schemeClr val="bg1"/>
                </a:solidFill>
              </a:defRPr>
            </a:lvl2pPr>
            <a:lvl3pPr>
              <a:buClr>
                <a:srgbClr val="04628C"/>
              </a:buClr>
              <a:buFont typeface="Calibri" pitchFamily="34" charset="0"/>
              <a:buChar char="-"/>
              <a:defRPr>
                <a:solidFill>
                  <a:schemeClr val="bg1"/>
                </a:solidFill>
              </a:defRPr>
            </a:lvl3pPr>
            <a:lvl4pPr>
              <a:buClr>
                <a:srgbClr val="04628C"/>
              </a:buClr>
              <a:buFont typeface="Calibri" pitchFamily="34" charset="0"/>
              <a:buChar char="-"/>
              <a:defRPr>
                <a:solidFill>
                  <a:schemeClr val="bg1"/>
                </a:solidFill>
              </a:defRPr>
            </a:lvl4pPr>
            <a:lvl5pPr>
              <a:buClr>
                <a:srgbClr val="04628C"/>
              </a:buClr>
              <a:buFont typeface="Calibri"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925836409"/>
      </p:ext>
    </p:extLst>
  </p:cSld>
  <p:clrMapOvr>
    <a:masterClrMapping/>
  </p:clrMapOvr>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Left Small Column + Bottom">
    <p:spTree>
      <p:nvGrpSpPr>
        <p:cNvPr id="1" name=""/>
        <p:cNvGrpSpPr/>
        <p:nvPr/>
      </p:nvGrpSpPr>
      <p:grpSpPr>
        <a:xfrm>
          <a:off x="0" y="0"/>
          <a:ext cx="0" cy="0"/>
          <a:chOff x="0" y="0"/>
          <a:chExt cx="0" cy="0"/>
        </a:xfrm>
      </p:grpSpPr>
      <p:sp>
        <p:nvSpPr>
          <p:cNvPr id="2" name="txt Title"/>
          <p:cNvSpPr>
            <a:spLocks noGrp="1"/>
          </p:cNvSpPr>
          <p:nvPr>
            <p:ph type="title"/>
          </p:nvPr>
        </p:nvSpPr>
        <p:spPr/>
        <p:txBody>
          <a:bodyPr/>
          <a:lstStyle>
            <a:lvl1pPr>
              <a:defRPr sz="2400"/>
            </a:lvl1pPr>
          </a:lstStyle>
          <a:p>
            <a:r>
              <a:rPr lang="en-US"/>
              <a:t>Click to edit Master title style</a:t>
            </a:r>
            <a:endParaRPr lang="en-US" dirty="0"/>
          </a:p>
        </p:txBody>
      </p:sp>
      <p:sp>
        <p:nvSpPr>
          <p:cNvPr id="3" name="txt Left Col Content"/>
          <p:cNvSpPr>
            <a:spLocks noGrp="1"/>
          </p:cNvSpPr>
          <p:nvPr>
            <p:ph sz="half" idx="1"/>
          </p:nvPr>
        </p:nvSpPr>
        <p:spPr>
          <a:xfrm>
            <a:off x="519112" y="685800"/>
            <a:ext cx="2651760" cy="2057400"/>
          </a:xfrm>
        </p:spPr>
        <p:txBody>
          <a:bodyPr/>
          <a:lstStyle>
            <a:lvl1pPr>
              <a:buSzPct val="90000"/>
              <a:buFont typeface="Arial" pitchFamily="34" charset="0"/>
              <a:buChar char="•"/>
              <a:defRPr sz="1800">
                <a:solidFill>
                  <a:schemeClr val="bg1"/>
                </a:solidFill>
              </a:defRPr>
            </a:lvl1pPr>
            <a:lvl2pPr>
              <a:buClr>
                <a:srgbClr val="04628C"/>
              </a:buClr>
              <a:buFont typeface="Arial" pitchFamily="34" charset="0"/>
              <a:buChar char="-"/>
              <a:defRPr sz="1500">
                <a:solidFill>
                  <a:schemeClr val="bg1"/>
                </a:solidFill>
              </a:defRPr>
            </a:lvl2pPr>
            <a:lvl3pPr>
              <a:buClr>
                <a:srgbClr val="04628C"/>
              </a:buClr>
              <a:buFont typeface="Arial" pitchFamily="34" charset="0"/>
              <a:buChar char="-"/>
              <a:defRPr sz="1350">
                <a:solidFill>
                  <a:schemeClr val="bg1"/>
                </a:solidFill>
              </a:defRPr>
            </a:lvl3pPr>
            <a:lvl4pPr>
              <a:buClr>
                <a:srgbClr val="04628C"/>
              </a:buClr>
              <a:buFont typeface="Arial" pitchFamily="34" charset="0"/>
              <a:buChar char="-"/>
              <a:defRPr sz="1200">
                <a:solidFill>
                  <a:schemeClr val="bg1"/>
                </a:solidFill>
              </a:defRPr>
            </a:lvl4pPr>
            <a:lvl5pPr>
              <a:buClr>
                <a:srgbClr val="04628C"/>
              </a:buClr>
              <a:buFont typeface="Arial" pitchFamily="34" charset="0"/>
              <a:buChar cha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txt Bottom Content"/>
          <p:cNvSpPr>
            <a:spLocks noGrp="1"/>
          </p:cNvSpPr>
          <p:nvPr>
            <p:ph idx="10"/>
          </p:nvPr>
        </p:nvSpPr>
        <p:spPr>
          <a:xfrm>
            <a:off x="521208" y="2743200"/>
            <a:ext cx="8321040" cy="2057400"/>
          </a:xfrm>
        </p:spPr>
        <p:txBody>
          <a:bodyPr/>
          <a:lstStyle>
            <a:lvl1pPr>
              <a:buClr>
                <a:srgbClr val="04628C"/>
              </a:buClr>
              <a:buSzPct val="90000"/>
              <a:buFont typeface="Arial" pitchFamily="34" charset="0"/>
              <a:buChar char="•"/>
              <a:defRPr>
                <a:solidFill>
                  <a:schemeClr val="bg1"/>
                </a:solidFill>
              </a:defRPr>
            </a:lvl1pPr>
            <a:lvl2pPr>
              <a:buClr>
                <a:srgbClr val="04628C"/>
              </a:buClr>
              <a:buFont typeface="Calibri" pitchFamily="34" charset="0"/>
              <a:buChar char="-"/>
              <a:defRPr>
                <a:solidFill>
                  <a:schemeClr val="bg1"/>
                </a:solidFill>
              </a:defRPr>
            </a:lvl2pPr>
            <a:lvl3pPr>
              <a:buClr>
                <a:srgbClr val="04628C"/>
              </a:buClr>
              <a:buFont typeface="Calibri" pitchFamily="34" charset="0"/>
              <a:buChar char="-"/>
              <a:defRPr>
                <a:solidFill>
                  <a:schemeClr val="bg1"/>
                </a:solidFill>
              </a:defRPr>
            </a:lvl3pPr>
            <a:lvl4pPr>
              <a:buClr>
                <a:srgbClr val="04628C"/>
              </a:buClr>
              <a:buFont typeface="Calibri" pitchFamily="34" charset="0"/>
              <a:buChar char="-"/>
              <a:defRPr>
                <a:solidFill>
                  <a:schemeClr val="bg1"/>
                </a:solidFill>
              </a:defRPr>
            </a:lvl4pPr>
            <a:lvl5pPr>
              <a:buClr>
                <a:srgbClr val="04628C"/>
              </a:buClr>
              <a:buFont typeface="Calibri"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641468778"/>
      </p:ext>
    </p:extLst>
  </p:cSld>
  <p:clrMapOvr>
    <a:masterClrMapping/>
  </p:clrMapOvr>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Left Small Column + Top">
    <p:spTree>
      <p:nvGrpSpPr>
        <p:cNvPr id="1" name=""/>
        <p:cNvGrpSpPr/>
        <p:nvPr/>
      </p:nvGrpSpPr>
      <p:grpSpPr>
        <a:xfrm>
          <a:off x="0" y="0"/>
          <a:ext cx="0" cy="0"/>
          <a:chOff x="0" y="0"/>
          <a:chExt cx="0" cy="0"/>
        </a:xfrm>
      </p:grpSpPr>
      <p:sp>
        <p:nvSpPr>
          <p:cNvPr id="2" name="txt Title"/>
          <p:cNvSpPr>
            <a:spLocks noGrp="1"/>
          </p:cNvSpPr>
          <p:nvPr>
            <p:ph type="title"/>
          </p:nvPr>
        </p:nvSpPr>
        <p:spPr/>
        <p:txBody>
          <a:bodyPr/>
          <a:lstStyle>
            <a:lvl1pPr>
              <a:defRPr sz="2400"/>
            </a:lvl1pPr>
          </a:lstStyle>
          <a:p>
            <a:r>
              <a:rPr lang="en-US"/>
              <a:t>Click to edit Master title style</a:t>
            </a:r>
            <a:endParaRPr lang="en-US" dirty="0"/>
          </a:p>
        </p:txBody>
      </p:sp>
      <p:sp>
        <p:nvSpPr>
          <p:cNvPr id="3" name="txt Left Col Content"/>
          <p:cNvSpPr>
            <a:spLocks noGrp="1"/>
          </p:cNvSpPr>
          <p:nvPr>
            <p:ph sz="half" idx="1"/>
          </p:nvPr>
        </p:nvSpPr>
        <p:spPr>
          <a:xfrm>
            <a:off x="519112" y="2743200"/>
            <a:ext cx="2651760" cy="2057400"/>
          </a:xfrm>
        </p:spPr>
        <p:txBody>
          <a:bodyPr/>
          <a:lstStyle>
            <a:lvl1pPr>
              <a:buSzPct val="90000"/>
              <a:buFont typeface="Arial" pitchFamily="34" charset="0"/>
              <a:buChar char="•"/>
              <a:defRPr sz="1800">
                <a:solidFill>
                  <a:schemeClr val="bg1"/>
                </a:solidFill>
              </a:defRPr>
            </a:lvl1pPr>
            <a:lvl2pPr>
              <a:buClr>
                <a:srgbClr val="04628C"/>
              </a:buClr>
              <a:buFont typeface="Arial" pitchFamily="34" charset="0"/>
              <a:buChar char="-"/>
              <a:defRPr sz="1500">
                <a:solidFill>
                  <a:schemeClr val="bg1"/>
                </a:solidFill>
              </a:defRPr>
            </a:lvl2pPr>
            <a:lvl3pPr>
              <a:buClr>
                <a:srgbClr val="04628C"/>
              </a:buClr>
              <a:buFont typeface="Arial" pitchFamily="34" charset="0"/>
              <a:buChar char="-"/>
              <a:defRPr sz="1350">
                <a:solidFill>
                  <a:schemeClr val="bg1"/>
                </a:solidFill>
              </a:defRPr>
            </a:lvl3pPr>
            <a:lvl4pPr>
              <a:buClr>
                <a:srgbClr val="04628C"/>
              </a:buClr>
              <a:buFont typeface="Arial" pitchFamily="34" charset="0"/>
              <a:buChar char="-"/>
              <a:defRPr sz="1200">
                <a:solidFill>
                  <a:schemeClr val="bg1"/>
                </a:solidFill>
              </a:defRPr>
            </a:lvl4pPr>
            <a:lvl5pPr>
              <a:buClr>
                <a:srgbClr val="04628C"/>
              </a:buClr>
              <a:buFont typeface="Arial" pitchFamily="34" charset="0"/>
              <a:buChar cha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txt Top Content"/>
          <p:cNvSpPr>
            <a:spLocks noGrp="1"/>
          </p:cNvSpPr>
          <p:nvPr>
            <p:ph idx="10"/>
          </p:nvPr>
        </p:nvSpPr>
        <p:spPr>
          <a:xfrm>
            <a:off x="521208" y="685800"/>
            <a:ext cx="8321040" cy="2057400"/>
          </a:xfrm>
        </p:spPr>
        <p:txBody>
          <a:bodyPr/>
          <a:lstStyle>
            <a:lvl1pPr>
              <a:buClr>
                <a:srgbClr val="04628C"/>
              </a:buClr>
              <a:buSzPct val="90000"/>
              <a:buFont typeface="Arial" pitchFamily="34" charset="0"/>
              <a:buChar char="•"/>
              <a:defRPr>
                <a:solidFill>
                  <a:schemeClr val="bg1"/>
                </a:solidFill>
              </a:defRPr>
            </a:lvl1pPr>
            <a:lvl2pPr>
              <a:buClr>
                <a:srgbClr val="04628C"/>
              </a:buClr>
              <a:buFont typeface="Calibri" pitchFamily="34" charset="0"/>
              <a:buChar char="-"/>
              <a:defRPr>
                <a:solidFill>
                  <a:schemeClr val="bg1"/>
                </a:solidFill>
              </a:defRPr>
            </a:lvl2pPr>
            <a:lvl3pPr>
              <a:buClr>
                <a:srgbClr val="04628C"/>
              </a:buClr>
              <a:buFont typeface="Calibri" pitchFamily="34" charset="0"/>
              <a:buChar char="-"/>
              <a:defRPr>
                <a:solidFill>
                  <a:schemeClr val="bg1"/>
                </a:solidFill>
              </a:defRPr>
            </a:lvl3pPr>
            <a:lvl4pPr>
              <a:buClr>
                <a:srgbClr val="04628C"/>
              </a:buClr>
              <a:buFont typeface="Calibri" pitchFamily="34" charset="0"/>
              <a:buChar char="-"/>
              <a:defRPr>
                <a:solidFill>
                  <a:schemeClr val="bg1"/>
                </a:solidFill>
              </a:defRPr>
            </a:lvl4pPr>
            <a:lvl5pPr>
              <a:buClr>
                <a:srgbClr val="04628C"/>
              </a:buClr>
              <a:buFont typeface="Calibri"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252368476"/>
      </p:ext>
    </p:extLst>
  </p:cSld>
  <p:clrMapOvr>
    <a:masterClrMapping/>
  </p:clrMapOvr>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Left Small Column + Top 3rd">
    <p:spTree>
      <p:nvGrpSpPr>
        <p:cNvPr id="1" name=""/>
        <p:cNvGrpSpPr/>
        <p:nvPr/>
      </p:nvGrpSpPr>
      <p:grpSpPr>
        <a:xfrm>
          <a:off x="0" y="0"/>
          <a:ext cx="0" cy="0"/>
          <a:chOff x="0" y="0"/>
          <a:chExt cx="0" cy="0"/>
        </a:xfrm>
      </p:grpSpPr>
      <p:sp>
        <p:nvSpPr>
          <p:cNvPr id="2" name="txt Title"/>
          <p:cNvSpPr>
            <a:spLocks noGrp="1"/>
          </p:cNvSpPr>
          <p:nvPr>
            <p:ph type="title"/>
          </p:nvPr>
        </p:nvSpPr>
        <p:spPr/>
        <p:txBody>
          <a:bodyPr/>
          <a:lstStyle>
            <a:lvl1pPr>
              <a:defRPr sz="2400"/>
            </a:lvl1pPr>
          </a:lstStyle>
          <a:p>
            <a:r>
              <a:rPr lang="en-US"/>
              <a:t>Click to edit Master title style</a:t>
            </a:r>
            <a:endParaRPr lang="en-US" dirty="0"/>
          </a:p>
        </p:txBody>
      </p:sp>
      <p:sp>
        <p:nvSpPr>
          <p:cNvPr id="3" name="txt Left Col Content"/>
          <p:cNvSpPr>
            <a:spLocks noGrp="1"/>
          </p:cNvSpPr>
          <p:nvPr>
            <p:ph sz="half" idx="1"/>
          </p:nvPr>
        </p:nvSpPr>
        <p:spPr>
          <a:xfrm>
            <a:off x="519112" y="2057400"/>
            <a:ext cx="2651760" cy="2743200"/>
          </a:xfrm>
        </p:spPr>
        <p:txBody>
          <a:bodyPr/>
          <a:lstStyle>
            <a:lvl1pPr>
              <a:buSzPct val="90000"/>
              <a:buFont typeface="Arial" pitchFamily="34" charset="0"/>
              <a:buChar char="•"/>
              <a:defRPr sz="1800"/>
            </a:lvl1pPr>
            <a:lvl2pPr>
              <a:buClr>
                <a:srgbClr val="04628C"/>
              </a:buClr>
              <a:buFont typeface="Arial" pitchFamily="34" charset="0"/>
              <a:buChar char="-"/>
              <a:defRPr sz="1500"/>
            </a:lvl2pPr>
            <a:lvl3pPr>
              <a:buClr>
                <a:srgbClr val="04628C"/>
              </a:buClr>
              <a:buFont typeface="Arial" pitchFamily="34" charset="0"/>
              <a:buChar char="-"/>
              <a:defRPr sz="1350"/>
            </a:lvl3pPr>
            <a:lvl4pPr>
              <a:buClr>
                <a:srgbClr val="04628C"/>
              </a:buClr>
              <a:buFont typeface="Arial" pitchFamily="34" charset="0"/>
              <a:buChar char="-"/>
              <a:defRPr sz="1200"/>
            </a:lvl4pPr>
            <a:lvl5pPr>
              <a:buClr>
                <a:srgbClr val="04628C"/>
              </a:buClr>
              <a:buFont typeface="Arial" pitchFamily="34" charset="0"/>
              <a:buChar cha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txt Top Content"/>
          <p:cNvSpPr>
            <a:spLocks noGrp="1"/>
          </p:cNvSpPr>
          <p:nvPr>
            <p:ph idx="10"/>
          </p:nvPr>
        </p:nvSpPr>
        <p:spPr>
          <a:xfrm>
            <a:off x="521208" y="685800"/>
            <a:ext cx="8321040" cy="1371600"/>
          </a:xfrm>
        </p:spPr>
        <p:txBody>
          <a:bodyPr/>
          <a:lstStyle>
            <a:lvl1pPr>
              <a:buClr>
                <a:srgbClr val="04628C"/>
              </a:buClr>
              <a:buSzPct val="90000"/>
              <a:buFont typeface="Arial" pitchFamily="34" charset="0"/>
              <a:buChar char="•"/>
              <a:defRPr/>
            </a:lvl1pPr>
            <a:lvl2pPr>
              <a:buClr>
                <a:srgbClr val="04628C"/>
              </a:buClr>
              <a:buFont typeface="Calibri" pitchFamily="34" charset="0"/>
              <a:buChar char="-"/>
              <a:defRPr/>
            </a:lvl2pPr>
            <a:lvl3pPr>
              <a:buClr>
                <a:srgbClr val="04628C"/>
              </a:buClr>
              <a:buFont typeface="Calibri" pitchFamily="34" charset="0"/>
              <a:buChar char="-"/>
              <a:defRPr/>
            </a:lvl3pPr>
            <a:lvl4pPr>
              <a:buClr>
                <a:srgbClr val="04628C"/>
              </a:buClr>
              <a:buFont typeface="Calibri" pitchFamily="34" charset="0"/>
              <a:buChar char="-"/>
              <a:defRPr/>
            </a:lvl4pPr>
            <a:lvl5pPr>
              <a:buClr>
                <a:srgbClr val="04628C"/>
              </a:buClr>
              <a:buFont typeface="Calibri"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707758045"/>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Blue Graphic Double Line Title">
    <p:spTree>
      <p:nvGrpSpPr>
        <p:cNvPr id="1" name=""/>
        <p:cNvGrpSpPr/>
        <p:nvPr/>
      </p:nvGrpSpPr>
      <p:grpSpPr>
        <a:xfrm>
          <a:off x="0" y="0"/>
          <a:ext cx="0" cy="0"/>
          <a:chOff x="0" y="0"/>
          <a:chExt cx="0" cy="0"/>
        </a:xfrm>
      </p:grpSpPr>
      <p:pic>
        <p:nvPicPr>
          <p:cNvPr id="11" name="Picture 10" descr="A picture containing animal&#10;&#10;Description automatically generated">
            <a:extLst>
              <a:ext uri="{FF2B5EF4-FFF2-40B4-BE49-F238E27FC236}">
                <a16:creationId xmlns:a16="http://schemas.microsoft.com/office/drawing/2014/main" id="{760CAE04-42F6-C14D-AB3C-36D5B9FC9F62}"/>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1396"/>
            <a:ext cx="9144000" cy="5146293"/>
          </a:xfrm>
          <a:prstGeom prst="rect">
            <a:avLst/>
          </a:prstGeom>
        </p:spPr>
      </p:pic>
      <p:sp>
        <p:nvSpPr>
          <p:cNvPr id="29" name="Rectangle 28">
            <a:extLst>
              <a:ext uri="{FF2B5EF4-FFF2-40B4-BE49-F238E27FC236}">
                <a16:creationId xmlns:a16="http://schemas.microsoft.com/office/drawing/2014/main" id="{C96E9237-80A4-8D4D-AF8F-78866C6D2C05}"/>
              </a:ext>
            </a:extLst>
          </p:cNvPr>
          <p:cNvSpPr/>
          <p:nvPr/>
        </p:nvSpPr>
        <p:spPr>
          <a:xfrm>
            <a:off x="0" y="0"/>
            <a:ext cx="9144000" cy="5143500"/>
          </a:xfrm>
          <a:prstGeom prst="rect">
            <a:avLst/>
          </a:prstGeom>
          <a:gradFill>
            <a:gsLst>
              <a:gs pos="59000">
                <a:schemeClr val="accent1">
                  <a:alpha val="96000"/>
                </a:schemeClr>
              </a:gs>
              <a:gs pos="25000">
                <a:schemeClr val="accent3">
                  <a:alpha val="0"/>
                </a:schemeClr>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7" name="Picture 26">
            <a:extLst>
              <a:ext uri="{FF2B5EF4-FFF2-40B4-BE49-F238E27FC236}">
                <a16:creationId xmlns:a16="http://schemas.microsoft.com/office/drawing/2014/main" id="{3E72939B-E866-3F48-956F-028BC0570F3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44119" y="382876"/>
            <a:ext cx="2624563" cy="558418"/>
          </a:xfrm>
          <a:prstGeom prst="rect">
            <a:avLst/>
          </a:prstGeom>
        </p:spPr>
      </p:pic>
      <p:sp>
        <p:nvSpPr>
          <p:cNvPr id="10" name="Title 1">
            <a:extLst>
              <a:ext uri="{FF2B5EF4-FFF2-40B4-BE49-F238E27FC236}">
                <a16:creationId xmlns:a16="http://schemas.microsoft.com/office/drawing/2014/main" id="{62C1B911-F437-1644-81AF-E4F0D63347D5}"/>
              </a:ext>
            </a:extLst>
          </p:cNvPr>
          <p:cNvSpPr>
            <a:spLocks noGrp="1"/>
          </p:cNvSpPr>
          <p:nvPr>
            <p:ph type="ctrTitle" hasCustomPrompt="1"/>
          </p:nvPr>
        </p:nvSpPr>
        <p:spPr bwMode="white">
          <a:xfrm>
            <a:off x="414163" y="1561267"/>
            <a:ext cx="8348837" cy="1107996"/>
          </a:xfrm>
        </p:spPr>
        <p:txBody>
          <a:bodyPr wrap="square" anchor="ctr" anchorCtr="0">
            <a:spAutoFit/>
          </a:bodyPr>
          <a:lstStyle>
            <a:lvl1pPr algn="l">
              <a:defRPr sz="4000" b="1" i="0">
                <a:solidFill>
                  <a:schemeClr val="bg1"/>
                </a:solidFill>
                <a:latin typeface="Arial" panose="020B0604020202020204" pitchFamily="34" charset="0"/>
                <a:cs typeface="Arial" panose="020B0604020202020204" pitchFamily="34" charset="0"/>
              </a:defRPr>
            </a:lvl1pPr>
          </a:lstStyle>
          <a:p>
            <a:pPr lvl="0"/>
            <a:r>
              <a:rPr lang="en-US" dirty="0"/>
              <a:t>Double Line Title Here</a:t>
            </a:r>
            <a:br>
              <a:rPr lang="en-US" dirty="0"/>
            </a:br>
            <a:r>
              <a:rPr lang="en-US" dirty="0"/>
              <a:t>Double Line Title Here</a:t>
            </a:r>
          </a:p>
        </p:txBody>
      </p:sp>
      <p:cxnSp>
        <p:nvCxnSpPr>
          <p:cNvPr id="12" name="Straight Connector 11">
            <a:extLst>
              <a:ext uri="{FF2B5EF4-FFF2-40B4-BE49-F238E27FC236}">
                <a16:creationId xmlns:a16="http://schemas.microsoft.com/office/drawing/2014/main" id="{36779121-E465-634B-B2F7-19C558723B11}"/>
              </a:ext>
            </a:extLst>
          </p:cNvPr>
          <p:cNvCxnSpPr>
            <a:cxnSpLocks/>
          </p:cNvCxnSpPr>
          <p:nvPr/>
        </p:nvCxnSpPr>
        <p:spPr bwMode="white">
          <a:xfrm flipH="1">
            <a:off x="392897" y="3365738"/>
            <a:ext cx="2169460" cy="0"/>
          </a:xfrm>
          <a:prstGeom prst="line">
            <a:avLst/>
          </a:prstGeom>
          <a:ln w="9525">
            <a:solidFill>
              <a:schemeClr val="accent4"/>
            </a:solidFill>
          </a:ln>
        </p:spPr>
        <p:style>
          <a:lnRef idx="1">
            <a:schemeClr val="accent1"/>
          </a:lnRef>
          <a:fillRef idx="0">
            <a:schemeClr val="accent1"/>
          </a:fillRef>
          <a:effectRef idx="0">
            <a:schemeClr val="accent1"/>
          </a:effectRef>
          <a:fontRef idx="minor">
            <a:schemeClr val="tx1"/>
          </a:fontRef>
        </p:style>
      </p:cxnSp>
      <p:sp>
        <p:nvSpPr>
          <p:cNvPr id="13" name="Text Placeholder 6">
            <a:extLst>
              <a:ext uri="{FF2B5EF4-FFF2-40B4-BE49-F238E27FC236}">
                <a16:creationId xmlns:a16="http://schemas.microsoft.com/office/drawing/2014/main" id="{B6882BFA-92D1-754C-8A6B-468712FCC892}"/>
              </a:ext>
            </a:extLst>
          </p:cNvPr>
          <p:cNvSpPr>
            <a:spLocks noGrp="1"/>
          </p:cNvSpPr>
          <p:nvPr>
            <p:ph type="body" sz="quarter" idx="12" hasCustomPrompt="1"/>
          </p:nvPr>
        </p:nvSpPr>
        <p:spPr>
          <a:xfrm>
            <a:off x="414163" y="2730312"/>
            <a:ext cx="8327698" cy="406477"/>
          </a:xfrm>
        </p:spPr>
        <p:txBody>
          <a:bodyPr anchor="ctr" anchorCtr="0">
            <a:noAutofit/>
          </a:bodyPr>
          <a:lstStyle>
            <a:lvl1pPr marL="0" indent="0">
              <a:buFont typeface="Arial" panose="020B0604020202020204" pitchFamily="34" charset="0"/>
              <a:buNone/>
              <a:defRPr sz="2000">
                <a:solidFill>
                  <a:schemeClr val="bg1"/>
                </a:solidFill>
              </a:defRPr>
            </a:lvl1pPr>
            <a:lvl2pPr marL="0" indent="0">
              <a:buNone/>
              <a:defRPr>
                <a:solidFill>
                  <a:schemeClr val="bg2"/>
                </a:solidFill>
              </a:defRPr>
            </a:lvl2pPr>
            <a:lvl3pPr marL="228600" indent="0">
              <a:buNone/>
              <a:defRPr/>
            </a:lvl3pPr>
          </a:lstStyle>
          <a:p>
            <a:pPr lvl="0"/>
            <a:r>
              <a:rPr lang="en-US" dirty="0"/>
              <a:t>Speaker’s Full Name or Subtitle</a:t>
            </a:r>
          </a:p>
        </p:txBody>
      </p:sp>
      <p:sp>
        <p:nvSpPr>
          <p:cNvPr id="14" name="Text Placeholder 20">
            <a:extLst>
              <a:ext uri="{FF2B5EF4-FFF2-40B4-BE49-F238E27FC236}">
                <a16:creationId xmlns:a16="http://schemas.microsoft.com/office/drawing/2014/main" id="{E25F6749-10D1-E840-B58E-0BD71C6C4BD7}"/>
              </a:ext>
            </a:extLst>
          </p:cNvPr>
          <p:cNvSpPr>
            <a:spLocks noGrp="1"/>
          </p:cNvSpPr>
          <p:nvPr>
            <p:ph type="body" sz="quarter" idx="13" hasCustomPrompt="1"/>
          </p:nvPr>
        </p:nvSpPr>
        <p:spPr>
          <a:xfrm>
            <a:off x="414163" y="3485244"/>
            <a:ext cx="8324523" cy="254000"/>
          </a:xfrm>
        </p:spPr>
        <p:txBody>
          <a:bodyPr anchor="ctr" anchorCtr="0">
            <a:normAutofit/>
          </a:bodyPr>
          <a:lstStyle>
            <a:lvl1pPr>
              <a:defRPr sz="1600">
                <a:solidFill>
                  <a:schemeClr val="accent4"/>
                </a:solidFill>
              </a:defRPr>
            </a:lvl1pPr>
          </a:lstStyle>
          <a:p>
            <a:r>
              <a:rPr lang="en-US" dirty="0"/>
              <a:t>Speaker title and/or date</a:t>
            </a:r>
          </a:p>
        </p:txBody>
      </p:sp>
      <p:sp>
        <p:nvSpPr>
          <p:cNvPr id="15" name="Footer Placeholder 8">
            <a:extLst>
              <a:ext uri="{FF2B5EF4-FFF2-40B4-BE49-F238E27FC236}">
                <a16:creationId xmlns:a16="http://schemas.microsoft.com/office/drawing/2014/main" id="{9E90ED61-02F0-014B-ABEE-2397CF3B968C}"/>
              </a:ext>
            </a:extLst>
          </p:cNvPr>
          <p:cNvSpPr>
            <a:spLocks noGrp="1"/>
          </p:cNvSpPr>
          <p:nvPr>
            <p:ph type="ftr" sz="quarter" idx="3"/>
          </p:nvPr>
        </p:nvSpPr>
        <p:spPr>
          <a:xfrm>
            <a:off x="381000" y="4695411"/>
            <a:ext cx="4572000" cy="187241"/>
          </a:xfrm>
          <a:prstGeom prst="rect">
            <a:avLst/>
          </a:prstGeom>
        </p:spPr>
        <p:txBody>
          <a:bodyPr vert="horz" lIns="0" tIns="0" rIns="0" bIns="0" rtlCol="0" anchor="b" anchorCtr="0"/>
          <a:lstStyle>
            <a:lvl1pPr algn="l">
              <a:defRPr sz="800">
                <a:solidFill>
                  <a:schemeClr val="bg2"/>
                </a:solidFill>
                <a:latin typeface="Arial" panose="020B0604020202020204" pitchFamily="34" charset="0"/>
                <a:cs typeface="Arial" panose="020B0604020202020204" pitchFamily="34" charset="0"/>
              </a:defRPr>
            </a:lvl1pPr>
            <a:lvl2pPr marL="0" indent="0">
              <a:defRPr sz="750"/>
            </a:lvl2pPr>
            <a:lvl3pPr marL="0" indent="0">
              <a:defRPr sz="750"/>
            </a:lvl3pPr>
            <a:lvl4pPr marL="0" indent="0">
              <a:defRPr sz="750"/>
            </a:lvl4pPr>
            <a:lvl5pPr marL="0" indent="0">
              <a:defRPr sz="750"/>
            </a:lvl5pPr>
            <a:lvl6pPr marL="0" indent="0">
              <a:defRPr sz="750"/>
            </a:lvl6pPr>
            <a:lvl7pPr marL="0" indent="0">
              <a:defRPr sz="750"/>
            </a:lvl7pPr>
            <a:lvl8pPr marL="0" indent="0">
              <a:defRPr sz="750"/>
            </a:lvl8pPr>
            <a:lvl9pPr marL="0" indent="0">
              <a:defRPr sz="750"/>
            </a:lvl9pPr>
          </a:lstStyle>
          <a:p>
            <a:endParaRPr lang="en-US"/>
          </a:p>
        </p:txBody>
      </p:sp>
    </p:spTree>
    <p:extLst>
      <p:ext uri="{BB962C8B-B14F-4D97-AF65-F5344CB8AC3E}">
        <p14:creationId xmlns:p14="http://schemas.microsoft.com/office/powerpoint/2010/main" val="1004767037"/>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xt Title"/>
          <p:cNvSpPr>
            <a:spLocks noGrp="1"/>
          </p:cNvSpPr>
          <p:nvPr>
            <p:ph type="title"/>
          </p:nvPr>
        </p:nvSpPr>
        <p:spPr/>
        <p:txBody>
          <a:bodyPr/>
          <a:lstStyle>
            <a:lvl1pPr>
              <a:defRPr sz="2400"/>
            </a:lvl1pPr>
          </a:lstStyle>
          <a:p>
            <a:r>
              <a:rPr lang="en-US"/>
              <a:t>Click to edit Master title style</a:t>
            </a:r>
            <a:endParaRPr lang="en-US" dirty="0"/>
          </a:p>
        </p:txBody>
      </p:sp>
    </p:spTree>
    <p:extLst>
      <p:ext uri="{BB962C8B-B14F-4D97-AF65-F5344CB8AC3E}">
        <p14:creationId xmlns:p14="http://schemas.microsoft.com/office/powerpoint/2010/main" val="3017476542"/>
      </p:ext>
    </p:extLst>
  </p:cSld>
  <p:clrMapOvr>
    <a:masterClrMapping/>
  </p:clrMapOvr>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Lesson Outline">
    <p:spTree>
      <p:nvGrpSpPr>
        <p:cNvPr id="1" name=""/>
        <p:cNvGrpSpPr/>
        <p:nvPr/>
      </p:nvGrpSpPr>
      <p:grpSpPr>
        <a:xfrm>
          <a:off x="0" y="0"/>
          <a:ext cx="0" cy="0"/>
          <a:chOff x="0" y="0"/>
          <a:chExt cx="0" cy="0"/>
        </a:xfrm>
      </p:grpSpPr>
      <p:sp>
        <p:nvSpPr>
          <p:cNvPr id="4" name="txt Title Fixed"/>
          <p:cNvSpPr txBox="1">
            <a:spLocks noChangeArrowheads="1"/>
          </p:cNvSpPr>
          <p:nvPr/>
        </p:nvSpPr>
        <p:spPr bwMode="auto">
          <a:xfrm>
            <a:off x="492125" y="85726"/>
            <a:ext cx="8318500" cy="557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algn="l" rtl="0" eaLnBrk="0" fontAlgn="base" hangingPunct="0">
              <a:lnSpc>
                <a:spcPct val="90000"/>
              </a:lnSpc>
              <a:spcBef>
                <a:spcPct val="0"/>
              </a:spcBef>
              <a:spcAft>
                <a:spcPct val="0"/>
              </a:spcAft>
              <a:defRPr sz="3400" b="1">
                <a:solidFill>
                  <a:srgbClr val="04628C"/>
                </a:solidFill>
                <a:latin typeface="Calibri" pitchFamily="34" charset="0"/>
                <a:ea typeface="Calibri" pitchFamily="34" charset="0"/>
                <a:cs typeface="Calibri" pitchFamily="34" charset="0"/>
              </a:defRPr>
            </a:lvl1pPr>
            <a:lvl2pPr algn="l" rtl="0" eaLnBrk="0" fontAlgn="base" hangingPunct="0">
              <a:lnSpc>
                <a:spcPct val="90000"/>
              </a:lnSpc>
              <a:spcBef>
                <a:spcPct val="0"/>
              </a:spcBef>
              <a:spcAft>
                <a:spcPct val="0"/>
              </a:spcAft>
              <a:defRPr sz="3400" b="1">
                <a:solidFill>
                  <a:srgbClr val="04628C"/>
                </a:solidFill>
                <a:latin typeface="Calibri" pitchFamily="34" charset="0"/>
                <a:ea typeface="Calibri" pitchFamily="34" charset="0"/>
                <a:cs typeface="Calibri" pitchFamily="34" charset="0"/>
              </a:defRPr>
            </a:lvl2pPr>
            <a:lvl3pPr algn="l" rtl="0" eaLnBrk="0" fontAlgn="base" hangingPunct="0">
              <a:lnSpc>
                <a:spcPct val="90000"/>
              </a:lnSpc>
              <a:spcBef>
                <a:spcPct val="0"/>
              </a:spcBef>
              <a:spcAft>
                <a:spcPct val="0"/>
              </a:spcAft>
              <a:defRPr sz="3400" b="1">
                <a:solidFill>
                  <a:srgbClr val="04628C"/>
                </a:solidFill>
                <a:latin typeface="Calibri" pitchFamily="34" charset="0"/>
                <a:ea typeface="Calibri" pitchFamily="34" charset="0"/>
                <a:cs typeface="Calibri" pitchFamily="34" charset="0"/>
              </a:defRPr>
            </a:lvl3pPr>
            <a:lvl4pPr algn="l" rtl="0" eaLnBrk="0" fontAlgn="base" hangingPunct="0">
              <a:lnSpc>
                <a:spcPct val="90000"/>
              </a:lnSpc>
              <a:spcBef>
                <a:spcPct val="0"/>
              </a:spcBef>
              <a:spcAft>
                <a:spcPct val="0"/>
              </a:spcAft>
              <a:defRPr sz="3400" b="1">
                <a:solidFill>
                  <a:srgbClr val="04628C"/>
                </a:solidFill>
                <a:latin typeface="Calibri" pitchFamily="34" charset="0"/>
                <a:ea typeface="Calibri" pitchFamily="34" charset="0"/>
                <a:cs typeface="Calibri" pitchFamily="34" charset="0"/>
              </a:defRPr>
            </a:lvl4pPr>
            <a:lvl5pPr algn="l" rtl="0" eaLnBrk="0" fontAlgn="base" hangingPunct="0">
              <a:lnSpc>
                <a:spcPct val="90000"/>
              </a:lnSpc>
              <a:spcBef>
                <a:spcPct val="0"/>
              </a:spcBef>
              <a:spcAft>
                <a:spcPct val="0"/>
              </a:spcAft>
              <a:defRPr sz="3400" b="1">
                <a:solidFill>
                  <a:srgbClr val="04628C"/>
                </a:solidFill>
                <a:latin typeface="Calibri" pitchFamily="34" charset="0"/>
                <a:ea typeface="Calibri" pitchFamily="34" charset="0"/>
                <a:cs typeface="Calibri" pitchFamily="34" charset="0"/>
              </a:defRPr>
            </a:lvl5pPr>
            <a:lvl6pPr marL="457200" algn="l" rtl="0" fontAlgn="base">
              <a:lnSpc>
                <a:spcPct val="90000"/>
              </a:lnSpc>
              <a:spcBef>
                <a:spcPct val="0"/>
              </a:spcBef>
              <a:spcAft>
                <a:spcPct val="0"/>
              </a:spcAft>
              <a:defRPr sz="3000" b="1">
                <a:solidFill>
                  <a:schemeClr val="accent1"/>
                </a:solidFill>
                <a:latin typeface="Arial" charset="0"/>
              </a:defRPr>
            </a:lvl6pPr>
            <a:lvl7pPr marL="914400" algn="l" rtl="0" fontAlgn="base">
              <a:lnSpc>
                <a:spcPct val="90000"/>
              </a:lnSpc>
              <a:spcBef>
                <a:spcPct val="0"/>
              </a:spcBef>
              <a:spcAft>
                <a:spcPct val="0"/>
              </a:spcAft>
              <a:defRPr sz="3000" b="1">
                <a:solidFill>
                  <a:schemeClr val="accent1"/>
                </a:solidFill>
                <a:latin typeface="Arial" charset="0"/>
              </a:defRPr>
            </a:lvl7pPr>
            <a:lvl8pPr marL="1371600" algn="l" rtl="0" fontAlgn="base">
              <a:lnSpc>
                <a:spcPct val="90000"/>
              </a:lnSpc>
              <a:spcBef>
                <a:spcPct val="0"/>
              </a:spcBef>
              <a:spcAft>
                <a:spcPct val="0"/>
              </a:spcAft>
              <a:defRPr sz="3000" b="1">
                <a:solidFill>
                  <a:schemeClr val="accent1"/>
                </a:solidFill>
                <a:latin typeface="Arial" charset="0"/>
              </a:defRPr>
            </a:lvl8pPr>
            <a:lvl9pPr marL="1828800" algn="l" rtl="0" fontAlgn="base">
              <a:lnSpc>
                <a:spcPct val="90000"/>
              </a:lnSpc>
              <a:spcBef>
                <a:spcPct val="0"/>
              </a:spcBef>
              <a:spcAft>
                <a:spcPct val="0"/>
              </a:spcAft>
              <a:defRPr sz="3000" b="1">
                <a:solidFill>
                  <a:schemeClr val="accent1"/>
                </a:solidFill>
                <a:latin typeface="Arial" charset="0"/>
              </a:defRPr>
            </a:lvl9pPr>
          </a:lstStyle>
          <a:p>
            <a:r>
              <a:rPr lang="en-US" sz="2400" dirty="0">
                <a:latin typeface="+mj-lt"/>
                <a:cs typeface="Arial" pitchFamily="34" charset="0"/>
              </a:rPr>
              <a:t>Lesson</a:t>
            </a:r>
            <a:r>
              <a:rPr lang="en-US" sz="2400" dirty="0">
                <a:latin typeface="Arial" pitchFamily="34" charset="0"/>
                <a:cs typeface="Arial" pitchFamily="34" charset="0"/>
              </a:rPr>
              <a:t> outline</a:t>
            </a:r>
          </a:p>
        </p:txBody>
      </p:sp>
      <p:sp>
        <p:nvSpPr>
          <p:cNvPr id="3" name="txt Topic Content"/>
          <p:cNvSpPr>
            <a:spLocks noGrp="1"/>
          </p:cNvSpPr>
          <p:nvPr>
            <p:ph idx="1" hasCustomPrompt="1"/>
          </p:nvPr>
        </p:nvSpPr>
        <p:spPr>
          <a:xfrm>
            <a:off x="519113" y="685800"/>
            <a:ext cx="8318500" cy="4114800"/>
          </a:xfrm>
        </p:spPr>
        <p:txBody>
          <a:bodyPr/>
          <a:lstStyle>
            <a:lvl1pPr marL="214313" indent="-214313" algn="l" rtl="0" eaLnBrk="0" fontAlgn="base" hangingPunct="0">
              <a:lnSpc>
                <a:spcPct val="150000"/>
              </a:lnSpc>
              <a:spcBef>
                <a:spcPct val="40000"/>
              </a:spcBef>
              <a:spcAft>
                <a:spcPct val="0"/>
              </a:spcAft>
              <a:buClr>
                <a:srgbClr val="04628C"/>
              </a:buClr>
              <a:buSzPct val="90000"/>
              <a:buFont typeface="Arial" charset="0"/>
              <a:buChar char="•"/>
              <a:defRPr lang="en-US" sz="2100" baseline="0" dirty="0" smtClean="0">
                <a:solidFill>
                  <a:srgbClr val="C0C0C0"/>
                </a:solidFill>
                <a:latin typeface="+mn-lt"/>
                <a:ea typeface="Calibri" pitchFamily="34" charset="0"/>
                <a:cs typeface="Calibri" pitchFamily="34" charset="0"/>
              </a:defRPr>
            </a:lvl1pPr>
            <a:lvl2pPr marL="300038" indent="0">
              <a:buClr>
                <a:srgbClr val="04628C"/>
              </a:buClr>
              <a:buFontTx/>
              <a:buNone/>
              <a:defRPr/>
            </a:lvl2pPr>
            <a:lvl3pPr marL="557213" indent="0">
              <a:buClr>
                <a:srgbClr val="04628C"/>
              </a:buClr>
              <a:buFontTx/>
              <a:buNone/>
              <a:defRPr/>
            </a:lvl3pPr>
            <a:lvl4pPr marL="813197" indent="0">
              <a:buClr>
                <a:srgbClr val="04628C"/>
              </a:buClr>
              <a:buFontTx/>
              <a:buNone/>
              <a:defRPr/>
            </a:lvl4pPr>
            <a:lvl5pPr>
              <a:buClr>
                <a:srgbClr val="04628C"/>
              </a:buClr>
              <a:buFont typeface="Calibri" pitchFamily="34" charset="0"/>
              <a:buChar char="-"/>
              <a:defRPr/>
            </a:lvl5pPr>
          </a:lstStyle>
          <a:p>
            <a:pPr lvl="0"/>
            <a:r>
              <a:rPr lang="en-US" dirty="0"/>
              <a:t>Topic 01 (Current topic = black font color)</a:t>
            </a:r>
          </a:p>
          <a:p>
            <a:pPr lvl="0"/>
            <a:r>
              <a:rPr lang="en-US" dirty="0"/>
              <a:t>Topic 02</a:t>
            </a:r>
          </a:p>
          <a:p>
            <a:pPr lvl="0"/>
            <a:r>
              <a:rPr lang="en-US" dirty="0"/>
              <a:t>Topic 03</a:t>
            </a:r>
          </a:p>
          <a:p>
            <a:pPr lvl="0"/>
            <a:r>
              <a:rPr lang="en-US" dirty="0"/>
              <a:t>Topic 04</a:t>
            </a:r>
          </a:p>
          <a:p>
            <a:pPr lvl="0"/>
            <a:endParaRPr lang="en-US" dirty="0"/>
          </a:p>
        </p:txBody>
      </p:sp>
      <p:sp>
        <p:nvSpPr>
          <p:cNvPr id="5" name="txt Title Fixed"/>
          <p:cNvSpPr txBox="1">
            <a:spLocks noChangeArrowheads="1"/>
          </p:cNvSpPr>
          <p:nvPr/>
        </p:nvSpPr>
        <p:spPr bwMode="auto">
          <a:xfrm>
            <a:off x="492125" y="85726"/>
            <a:ext cx="8318500" cy="557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algn="l" rtl="0" eaLnBrk="0" fontAlgn="base" hangingPunct="0">
              <a:lnSpc>
                <a:spcPct val="90000"/>
              </a:lnSpc>
              <a:spcBef>
                <a:spcPct val="0"/>
              </a:spcBef>
              <a:spcAft>
                <a:spcPct val="0"/>
              </a:spcAft>
              <a:defRPr sz="3400" b="1">
                <a:solidFill>
                  <a:srgbClr val="04628C"/>
                </a:solidFill>
                <a:latin typeface="Calibri" pitchFamily="34" charset="0"/>
                <a:ea typeface="Calibri" pitchFamily="34" charset="0"/>
                <a:cs typeface="Calibri" pitchFamily="34" charset="0"/>
              </a:defRPr>
            </a:lvl1pPr>
            <a:lvl2pPr algn="l" rtl="0" eaLnBrk="0" fontAlgn="base" hangingPunct="0">
              <a:lnSpc>
                <a:spcPct val="90000"/>
              </a:lnSpc>
              <a:spcBef>
                <a:spcPct val="0"/>
              </a:spcBef>
              <a:spcAft>
                <a:spcPct val="0"/>
              </a:spcAft>
              <a:defRPr sz="3400" b="1">
                <a:solidFill>
                  <a:srgbClr val="04628C"/>
                </a:solidFill>
                <a:latin typeface="Calibri" pitchFamily="34" charset="0"/>
                <a:ea typeface="Calibri" pitchFamily="34" charset="0"/>
                <a:cs typeface="Calibri" pitchFamily="34" charset="0"/>
              </a:defRPr>
            </a:lvl2pPr>
            <a:lvl3pPr algn="l" rtl="0" eaLnBrk="0" fontAlgn="base" hangingPunct="0">
              <a:lnSpc>
                <a:spcPct val="90000"/>
              </a:lnSpc>
              <a:spcBef>
                <a:spcPct val="0"/>
              </a:spcBef>
              <a:spcAft>
                <a:spcPct val="0"/>
              </a:spcAft>
              <a:defRPr sz="3400" b="1">
                <a:solidFill>
                  <a:srgbClr val="04628C"/>
                </a:solidFill>
                <a:latin typeface="Calibri" pitchFamily="34" charset="0"/>
                <a:ea typeface="Calibri" pitchFamily="34" charset="0"/>
                <a:cs typeface="Calibri" pitchFamily="34" charset="0"/>
              </a:defRPr>
            </a:lvl3pPr>
            <a:lvl4pPr algn="l" rtl="0" eaLnBrk="0" fontAlgn="base" hangingPunct="0">
              <a:lnSpc>
                <a:spcPct val="90000"/>
              </a:lnSpc>
              <a:spcBef>
                <a:spcPct val="0"/>
              </a:spcBef>
              <a:spcAft>
                <a:spcPct val="0"/>
              </a:spcAft>
              <a:defRPr sz="3400" b="1">
                <a:solidFill>
                  <a:srgbClr val="04628C"/>
                </a:solidFill>
                <a:latin typeface="Calibri" pitchFamily="34" charset="0"/>
                <a:ea typeface="Calibri" pitchFamily="34" charset="0"/>
                <a:cs typeface="Calibri" pitchFamily="34" charset="0"/>
              </a:defRPr>
            </a:lvl4pPr>
            <a:lvl5pPr algn="l" rtl="0" eaLnBrk="0" fontAlgn="base" hangingPunct="0">
              <a:lnSpc>
                <a:spcPct val="90000"/>
              </a:lnSpc>
              <a:spcBef>
                <a:spcPct val="0"/>
              </a:spcBef>
              <a:spcAft>
                <a:spcPct val="0"/>
              </a:spcAft>
              <a:defRPr sz="3400" b="1">
                <a:solidFill>
                  <a:srgbClr val="04628C"/>
                </a:solidFill>
                <a:latin typeface="Calibri" pitchFamily="34" charset="0"/>
                <a:ea typeface="Calibri" pitchFamily="34" charset="0"/>
                <a:cs typeface="Calibri" pitchFamily="34" charset="0"/>
              </a:defRPr>
            </a:lvl5pPr>
            <a:lvl6pPr marL="457200" algn="l" rtl="0" fontAlgn="base">
              <a:lnSpc>
                <a:spcPct val="90000"/>
              </a:lnSpc>
              <a:spcBef>
                <a:spcPct val="0"/>
              </a:spcBef>
              <a:spcAft>
                <a:spcPct val="0"/>
              </a:spcAft>
              <a:defRPr sz="3000" b="1">
                <a:solidFill>
                  <a:schemeClr val="accent1"/>
                </a:solidFill>
                <a:latin typeface="Arial" charset="0"/>
              </a:defRPr>
            </a:lvl6pPr>
            <a:lvl7pPr marL="914400" algn="l" rtl="0" fontAlgn="base">
              <a:lnSpc>
                <a:spcPct val="90000"/>
              </a:lnSpc>
              <a:spcBef>
                <a:spcPct val="0"/>
              </a:spcBef>
              <a:spcAft>
                <a:spcPct val="0"/>
              </a:spcAft>
              <a:defRPr sz="3000" b="1">
                <a:solidFill>
                  <a:schemeClr val="accent1"/>
                </a:solidFill>
                <a:latin typeface="Arial" charset="0"/>
              </a:defRPr>
            </a:lvl7pPr>
            <a:lvl8pPr marL="1371600" algn="l" rtl="0" fontAlgn="base">
              <a:lnSpc>
                <a:spcPct val="90000"/>
              </a:lnSpc>
              <a:spcBef>
                <a:spcPct val="0"/>
              </a:spcBef>
              <a:spcAft>
                <a:spcPct val="0"/>
              </a:spcAft>
              <a:defRPr sz="3000" b="1">
                <a:solidFill>
                  <a:schemeClr val="accent1"/>
                </a:solidFill>
                <a:latin typeface="Arial" charset="0"/>
              </a:defRPr>
            </a:lvl8pPr>
            <a:lvl9pPr marL="1828800" algn="l" rtl="0" fontAlgn="base">
              <a:lnSpc>
                <a:spcPct val="90000"/>
              </a:lnSpc>
              <a:spcBef>
                <a:spcPct val="0"/>
              </a:spcBef>
              <a:spcAft>
                <a:spcPct val="0"/>
              </a:spcAft>
              <a:defRPr sz="3000" b="1">
                <a:solidFill>
                  <a:schemeClr val="accent1"/>
                </a:solidFill>
                <a:latin typeface="Arial" charset="0"/>
              </a:defRPr>
            </a:lvl9pPr>
          </a:lstStyle>
          <a:p>
            <a:r>
              <a:rPr lang="en-US" sz="2400" dirty="0">
                <a:latin typeface="+mj-lt"/>
                <a:cs typeface="Arial" pitchFamily="34" charset="0"/>
              </a:rPr>
              <a:t>Lesson</a:t>
            </a:r>
            <a:r>
              <a:rPr lang="en-US" sz="2400" dirty="0">
                <a:latin typeface="Arial" pitchFamily="34" charset="0"/>
                <a:cs typeface="Arial" pitchFamily="34" charset="0"/>
              </a:rPr>
              <a:t> outline</a:t>
            </a:r>
          </a:p>
        </p:txBody>
      </p:sp>
      <p:sp>
        <p:nvSpPr>
          <p:cNvPr id="6" name="txt Title Fixed"/>
          <p:cNvSpPr txBox="1">
            <a:spLocks noChangeArrowheads="1"/>
          </p:cNvSpPr>
          <p:nvPr userDrawn="1"/>
        </p:nvSpPr>
        <p:spPr bwMode="auto">
          <a:xfrm>
            <a:off x="492125" y="85726"/>
            <a:ext cx="8318500" cy="557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algn="l" rtl="0" eaLnBrk="0" fontAlgn="base" hangingPunct="0">
              <a:lnSpc>
                <a:spcPct val="90000"/>
              </a:lnSpc>
              <a:spcBef>
                <a:spcPct val="0"/>
              </a:spcBef>
              <a:spcAft>
                <a:spcPct val="0"/>
              </a:spcAft>
              <a:defRPr sz="3400" b="1">
                <a:solidFill>
                  <a:srgbClr val="04628C"/>
                </a:solidFill>
                <a:latin typeface="Calibri" pitchFamily="34" charset="0"/>
                <a:ea typeface="Calibri" pitchFamily="34" charset="0"/>
                <a:cs typeface="Calibri" pitchFamily="34" charset="0"/>
              </a:defRPr>
            </a:lvl1pPr>
            <a:lvl2pPr algn="l" rtl="0" eaLnBrk="0" fontAlgn="base" hangingPunct="0">
              <a:lnSpc>
                <a:spcPct val="90000"/>
              </a:lnSpc>
              <a:spcBef>
                <a:spcPct val="0"/>
              </a:spcBef>
              <a:spcAft>
                <a:spcPct val="0"/>
              </a:spcAft>
              <a:defRPr sz="3400" b="1">
                <a:solidFill>
                  <a:srgbClr val="04628C"/>
                </a:solidFill>
                <a:latin typeface="Calibri" pitchFamily="34" charset="0"/>
                <a:ea typeface="Calibri" pitchFamily="34" charset="0"/>
                <a:cs typeface="Calibri" pitchFamily="34" charset="0"/>
              </a:defRPr>
            </a:lvl2pPr>
            <a:lvl3pPr algn="l" rtl="0" eaLnBrk="0" fontAlgn="base" hangingPunct="0">
              <a:lnSpc>
                <a:spcPct val="90000"/>
              </a:lnSpc>
              <a:spcBef>
                <a:spcPct val="0"/>
              </a:spcBef>
              <a:spcAft>
                <a:spcPct val="0"/>
              </a:spcAft>
              <a:defRPr sz="3400" b="1">
                <a:solidFill>
                  <a:srgbClr val="04628C"/>
                </a:solidFill>
                <a:latin typeface="Calibri" pitchFamily="34" charset="0"/>
                <a:ea typeface="Calibri" pitchFamily="34" charset="0"/>
                <a:cs typeface="Calibri" pitchFamily="34" charset="0"/>
              </a:defRPr>
            </a:lvl3pPr>
            <a:lvl4pPr algn="l" rtl="0" eaLnBrk="0" fontAlgn="base" hangingPunct="0">
              <a:lnSpc>
                <a:spcPct val="90000"/>
              </a:lnSpc>
              <a:spcBef>
                <a:spcPct val="0"/>
              </a:spcBef>
              <a:spcAft>
                <a:spcPct val="0"/>
              </a:spcAft>
              <a:defRPr sz="3400" b="1">
                <a:solidFill>
                  <a:srgbClr val="04628C"/>
                </a:solidFill>
                <a:latin typeface="Calibri" pitchFamily="34" charset="0"/>
                <a:ea typeface="Calibri" pitchFamily="34" charset="0"/>
                <a:cs typeface="Calibri" pitchFamily="34" charset="0"/>
              </a:defRPr>
            </a:lvl4pPr>
            <a:lvl5pPr algn="l" rtl="0" eaLnBrk="0" fontAlgn="base" hangingPunct="0">
              <a:lnSpc>
                <a:spcPct val="90000"/>
              </a:lnSpc>
              <a:spcBef>
                <a:spcPct val="0"/>
              </a:spcBef>
              <a:spcAft>
                <a:spcPct val="0"/>
              </a:spcAft>
              <a:defRPr sz="3400" b="1">
                <a:solidFill>
                  <a:srgbClr val="04628C"/>
                </a:solidFill>
                <a:latin typeface="Calibri" pitchFamily="34" charset="0"/>
                <a:ea typeface="Calibri" pitchFamily="34" charset="0"/>
                <a:cs typeface="Calibri" pitchFamily="34" charset="0"/>
              </a:defRPr>
            </a:lvl5pPr>
            <a:lvl6pPr marL="457200" algn="l" rtl="0" fontAlgn="base">
              <a:lnSpc>
                <a:spcPct val="90000"/>
              </a:lnSpc>
              <a:spcBef>
                <a:spcPct val="0"/>
              </a:spcBef>
              <a:spcAft>
                <a:spcPct val="0"/>
              </a:spcAft>
              <a:defRPr sz="3000" b="1">
                <a:solidFill>
                  <a:schemeClr val="accent1"/>
                </a:solidFill>
                <a:latin typeface="Arial" charset="0"/>
              </a:defRPr>
            </a:lvl6pPr>
            <a:lvl7pPr marL="914400" algn="l" rtl="0" fontAlgn="base">
              <a:lnSpc>
                <a:spcPct val="90000"/>
              </a:lnSpc>
              <a:spcBef>
                <a:spcPct val="0"/>
              </a:spcBef>
              <a:spcAft>
                <a:spcPct val="0"/>
              </a:spcAft>
              <a:defRPr sz="3000" b="1">
                <a:solidFill>
                  <a:schemeClr val="accent1"/>
                </a:solidFill>
                <a:latin typeface="Arial" charset="0"/>
              </a:defRPr>
            </a:lvl7pPr>
            <a:lvl8pPr marL="1371600" algn="l" rtl="0" fontAlgn="base">
              <a:lnSpc>
                <a:spcPct val="90000"/>
              </a:lnSpc>
              <a:spcBef>
                <a:spcPct val="0"/>
              </a:spcBef>
              <a:spcAft>
                <a:spcPct val="0"/>
              </a:spcAft>
              <a:defRPr sz="3000" b="1">
                <a:solidFill>
                  <a:schemeClr val="accent1"/>
                </a:solidFill>
                <a:latin typeface="Arial" charset="0"/>
              </a:defRPr>
            </a:lvl8pPr>
            <a:lvl9pPr marL="1828800" algn="l" rtl="0" fontAlgn="base">
              <a:lnSpc>
                <a:spcPct val="90000"/>
              </a:lnSpc>
              <a:spcBef>
                <a:spcPct val="0"/>
              </a:spcBef>
              <a:spcAft>
                <a:spcPct val="0"/>
              </a:spcAft>
              <a:defRPr sz="3000" b="1">
                <a:solidFill>
                  <a:schemeClr val="accent1"/>
                </a:solidFill>
                <a:latin typeface="Arial" charset="0"/>
              </a:defRPr>
            </a:lvl9pPr>
          </a:lstStyle>
          <a:p>
            <a:r>
              <a:rPr lang="en-US" sz="2400" dirty="0">
                <a:latin typeface="+mj-lt"/>
                <a:cs typeface="Arial" pitchFamily="34" charset="0"/>
              </a:rPr>
              <a:t>Lesson</a:t>
            </a:r>
            <a:r>
              <a:rPr lang="en-US" sz="2400" dirty="0">
                <a:latin typeface="Arial" pitchFamily="34" charset="0"/>
                <a:cs typeface="Arial" pitchFamily="34" charset="0"/>
              </a:rPr>
              <a:t> outline</a:t>
            </a:r>
          </a:p>
        </p:txBody>
      </p:sp>
    </p:spTree>
    <p:extLst>
      <p:ext uri="{BB962C8B-B14F-4D97-AF65-F5344CB8AC3E}">
        <p14:creationId xmlns:p14="http://schemas.microsoft.com/office/powerpoint/2010/main" val="4040609701"/>
      </p:ext>
    </p:extLst>
  </p:cSld>
  <p:clrMapOvr>
    <a:masterClrMapping/>
  </p:clrMapOvr>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Right Small Column + Bottom 3rd">
    <p:spTree>
      <p:nvGrpSpPr>
        <p:cNvPr id="1" name=""/>
        <p:cNvGrpSpPr/>
        <p:nvPr/>
      </p:nvGrpSpPr>
      <p:grpSpPr>
        <a:xfrm>
          <a:off x="0" y="0"/>
          <a:ext cx="0" cy="0"/>
          <a:chOff x="0" y="0"/>
          <a:chExt cx="0" cy="0"/>
        </a:xfrm>
      </p:grpSpPr>
      <p:sp>
        <p:nvSpPr>
          <p:cNvPr id="2" name="txt Title"/>
          <p:cNvSpPr>
            <a:spLocks noGrp="1"/>
          </p:cNvSpPr>
          <p:nvPr>
            <p:ph type="title"/>
          </p:nvPr>
        </p:nvSpPr>
        <p:spPr/>
        <p:txBody>
          <a:bodyPr/>
          <a:lstStyle>
            <a:lvl1pPr>
              <a:defRPr sz="2400"/>
            </a:lvl1pPr>
          </a:lstStyle>
          <a:p>
            <a:r>
              <a:rPr lang="en-US"/>
              <a:t>Click to edit Master title style</a:t>
            </a:r>
            <a:endParaRPr lang="en-US" dirty="0"/>
          </a:p>
        </p:txBody>
      </p:sp>
      <p:sp>
        <p:nvSpPr>
          <p:cNvPr id="4" name="txt Right Col Content"/>
          <p:cNvSpPr>
            <a:spLocks noGrp="1"/>
          </p:cNvSpPr>
          <p:nvPr>
            <p:ph sz="half" idx="2"/>
          </p:nvPr>
        </p:nvSpPr>
        <p:spPr>
          <a:xfrm>
            <a:off x="6172200" y="685800"/>
            <a:ext cx="2651760" cy="2743200"/>
          </a:xfrm>
        </p:spPr>
        <p:txBody>
          <a:bodyPr/>
          <a:lstStyle>
            <a:lvl1pPr>
              <a:defRPr lang="en-US" sz="1800" dirty="0" smtClean="0">
                <a:solidFill>
                  <a:schemeClr val="bg1"/>
                </a:solidFill>
                <a:latin typeface="+mn-lt"/>
                <a:ea typeface="+mn-ea"/>
                <a:cs typeface="Calibri" pitchFamily="34" charset="0"/>
              </a:defRPr>
            </a:lvl1pPr>
            <a:lvl2pPr>
              <a:buClr>
                <a:srgbClr val="04628C"/>
              </a:buClr>
              <a:buFont typeface="Arial" pitchFamily="34" charset="0"/>
              <a:buChar char="-"/>
              <a:defRPr sz="1500">
                <a:solidFill>
                  <a:schemeClr val="bg1"/>
                </a:solidFill>
                <a:latin typeface="+mn-lt"/>
              </a:defRPr>
            </a:lvl2pPr>
            <a:lvl3pPr>
              <a:buClr>
                <a:srgbClr val="04628C"/>
              </a:buClr>
              <a:buFont typeface="Arial" pitchFamily="34" charset="0"/>
              <a:buChar char="-"/>
              <a:defRPr sz="1350">
                <a:solidFill>
                  <a:schemeClr val="bg1"/>
                </a:solidFill>
                <a:latin typeface="+mn-lt"/>
              </a:defRPr>
            </a:lvl3pPr>
            <a:lvl4pPr>
              <a:buClr>
                <a:srgbClr val="04628C"/>
              </a:buClr>
              <a:buFont typeface="Arial" pitchFamily="34" charset="0"/>
              <a:buChar char="-"/>
              <a:defRPr sz="1200">
                <a:solidFill>
                  <a:schemeClr val="bg1"/>
                </a:solidFill>
                <a:latin typeface="+mn-lt"/>
              </a:defRPr>
            </a:lvl4pPr>
            <a:lvl5pPr>
              <a:buClr>
                <a:srgbClr val="04628C"/>
              </a:buClr>
              <a:buFont typeface="Arial" pitchFamily="34" charset="0"/>
              <a:buChar cha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xt Bottom Content"/>
          <p:cNvSpPr>
            <a:spLocks noGrp="1"/>
          </p:cNvSpPr>
          <p:nvPr>
            <p:ph idx="10"/>
          </p:nvPr>
        </p:nvSpPr>
        <p:spPr>
          <a:xfrm>
            <a:off x="521208" y="3429000"/>
            <a:ext cx="8321040" cy="1371600"/>
          </a:xfrm>
        </p:spPr>
        <p:txBody>
          <a:bodyPr/>
          <a:lstStyle>
            <a:lvl1pPr>
              <a:buClr>
                <a:srgbClr val="04628C"/>
              </a:buClr>
              <a:buSzPct val="90000"/>
              <a:buFont typeface="Arial" pitchFamily="34" charset="0"/>
              <a:buChar char="•"/>
              <a:defRPr>
                <a:solidFill>
                  <a:schemeClr val="bg1"/>
                </a:solidFill>
              </a:defRPr>
            </a:lvl1pPr>
            <a:lvl2pPr>
              <a:buClr>
                <a:srgbClr val="04628C"/>
              </a:buClr>
              <a:buFont typeface="Calibri" pitchFamily="34" charset="0"/>
              <a:buChar char="-"/>
              <a:defRPr>
                <a:solidFill>
                  <a:schemeClr val="bg1"/>
                </a:solidFill>
              </a:defRPr>
            </a:lvl2pPr>
            <a:lvl3pPr>
              <a:buClr>
                <a:srgbClr val="04628C"/>
              </a:buClr>
              <a:buFont typeface="Calibri" pitchFamily="34" charset="0"/>
              <a:buChar char="-"/>
              <a:defRPr>
                <a:solidFill>
                  <a:schemeClr val="bg1"/>
                </a:solidFill>
              </a:defRPr>
            </a:lvl3pPr>
            <a:lvl4pPr>
              <a:buClr>
                <a:srgbClr val="04628C"/>
              </a:buClr>
              <a:buFont typeface="Calibri" pitchFamily="34" charset="0"/>
              <a:buChar char="-"/>
              <a:defRPr>
                <a:solidFill>
                  <a:schemeClr val="bg1"/>
                </a:solidFill>
              </a:defRPr>
            </a:lvl4pPr>
            <a:lvl5pPr>
              <a:buClr>
                <a:srgbClr val="04628C"/>
              </a:buClr>
              <a:buFont typeface="Calibri"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993737825"/>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Right Small Column + Bottom">
    <p:spTree>
      <p:nvGrpSpPr>
        <p:cNvPr id="1" name=""/>
        <p:cNvGrpSpPr/>
        <p:nvPr/>
      </p:nvGrpSpPr>
      <p:grpSpPr>
        <a:xfrm>
          <a:off x="0" y="0"/>
          <a:ext cx="0" cy="0"/>
          <a:chOff x="0" y="0"/>
          <a:chExt cx="0" cy="0"/>
        </a:xfrm>
      </p:grpSpPr>
      <p:sp>
        <p:nvSpPr>
          <p:cNvPr id="2" name="txt Title"/>
          <p:cNvSpPr>
            <a:spLocks noGrp="1"/>
          </p:cNvSpPr>
          <p:nvPr>
            <p:ph type="title"/>
          </p:nvPr>
        </p:nvSpPr>
        <p:spPr/>
        <p:txBody>
          <a:bodyPr/>
          <a:lstStyle>
            <a:lvl1pPr>
              <a:defRPr sz="2400"/>
            </a:lvl1pPr>
          </a:lstStyle>
          <a:p>
            <a:r>
              <a:rPr lang="en-US"/>
              <a:t>Click to edit Master title style</a:t>
            </a:r>
            <a:endParaRPr lang="en-US" dirty="0"/>
          </a:p>
        </p:txBody>
      </p:sp>
      <p:sp>
        <p:nvSpPr>
          <p:cNvPr id="4" name="txt Right Col Content"/>
          <p:cNvSpPr>
            <a:spLocks noGrp="1"/>
          </p:cNvSpPr>
          <p:nvPr>
            <p:ph sz="half" idx="2"/>
          </p:nvPr>
        </p:nvSpPr>
        <p:spPr>
          <a:xfrm>
            <a:off x="6172200" y="685800"/>
            <a:ext cx="2651760" cy="2057400"/>
          </a:xfrm>
        </p:spPr>
        <p:txBody>
          <a:bodyPr/>
          <a:lstStyle>
            <a:lvl1pPr>
              <a:defRPr lang="en-US" sz="1800" dirty="0" smtClean="0">
                <a:solidFill>
                  <a:schemeClr val="bg1"/>
                </a:solidFill>
                <a:latin typeface="+mn-lt"/>
                <a:ea typeface="+mn-ea"/>
                <a:cs typeface="Calibri" pitchFamily="34" charset="0"/>
              </a:defRPr>
            </a:lvl1pPr>
            <a:lvl2pPr>
              <a:buClr>
                <a:srgbClr val="04628C"/>
              </a:buClr>
              <a:buFont typeface="Arial" pitchFamily="34" charset="0"/>
              <a:buChar char="-"/>
              <a:defRPr sz="1500">
                <a:solidFill>
                  <a:schemeClr val="bg1"/>
                </a:solidFill>
                <a:latin typeface="+mn-lt"/>
              </a:defRPr>
            </a:lvl2pPr>
            <a:lvl3pPr>
              <a:buClr>
                <a:srgbClr val="04628C"/>
              </a:buClr>
              <a:buFont typeface="Arial" pitchFamily="34" charset="0"/>
              <a:buChar char="-"/>
              <a:defRPr sz="1350">
                <a:solidFill>
                  <a:schemeClr val="bg1"/>
                </a:solidFill>
                <a:latin typeface="+mn-lt"/>
              </a:defRPr>
            </a:lvl3pPr>
            <a:lvl4pPr>
              <a:buClr>
                <a:srgbClr val="04628C"/>
              </a:buClr>
              <a:buFont typeface="Arial" pitchFamily="34" charset="0"/>
              <a:buChar char="-"/>
              <a:defRPr sz="1200">
                <a:solidFill>
                  <a:schemeClr val="bg1"/>
                </a:solidFill>
                <a:latin typeface="+mn-lt"/>
              </a:defRPr>
            </a:lvl4pPr>
            <a:lvl5pPr>
              <a:buClr>
                <a:srgbClr val="04628C"/>
              </a:buClr>
              <a:buFont typeface="Arial" pitchFamily="34" charset="0"/>
              <a:buChar cha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xt Bottom Content"/>
          <p:cNvSpPr>
            <a:spLocks noGrp="1"/>
          </p:cNvSpPr>
          <p:nvPr>
            <p:ph idx="10"/>
          </p:nvPr>
        </p:nvSpPr>
        <p:spPr>
          <a:xfrm>
            <a:off x="521208" y="2743200"/>
            <a:ext cx="8321040" cy="2057400"/>
          </a:xfrm>
        </p:spPr>
        <p:txBody>
          <a:bodyPr/>
          <a:lstStyle>
            <a:lvl1pPr>
              <a:buClr>
                <a:srgbClr val="04628C"/>
              </a:buClr>
              <a:buSzPct val="90000"/>
              <a:buFont typeface="Arial" pitchFamily="34" charset="0"/>
              <a:buChar char="•"/>
              <a:defRPr>
                <a:solidFill>
                  <a:schemeClr val="bg1"/>
                </a:solidFill>
              </a:defRPr>
            </a:lvl1pPr>
            <a:lvl2pPr>
              <a:buClr>
                <a:srgbClr val="04628C"/>
              </a:buClr>
              <a:buFont typeface="Calibri" pitchFamily="34" charset="0"/>
              <a:buChar char="-"/>
              <a:defRPr>
                <a:solidFill>
                  <a:schemeClr val="bg1"/>
                </a:solidFill>
              </a:defRPr>
            </a:lvl2pPr>
            <a:lvl3pPr>
              <a:buClr>
                <a:srgbClr val="04628C"/>
              </a:buClr>
              <a:buFont typeface="Calibri" pitchFamily="34" charset="0"/>
              <a:buChar char="-"/>
              <a:defRPr>
                <a:solidFill>
                  <a:schemeClr val="bg1"/>
                </a:solidFill>
              </a:defRPr>
            </a:lvl3pPr>
            <a:lvl4pPr>
              <a:buClr>
                <a:srgbClr val="04628C"/>
              </a:buClr>
              <a:buFont typeface="Calibri" pitchFamily="34" charset="0"/>
              <a:buChar char="-"/>
              <a:defRPr>
                <a:solidFill>
                  <a:schemeClr val="bg1"/>
                </a:solidFill>
              </a:defRPr>
            </a:lvl4pPr>
            <a:lvl5pPr>
              <a:buClr>
                <a:srgbClr val="04628C"/>
              </a:buClr>
              <a:buFont typeface="Calibri"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513769555"/>
      </p:ext>
    </p:extLst>
  </p:cSld>
  <p:clrMapOvr>
    <a:masterClrMapping/>
  </p:clrMapOvr>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Right Small Column + Top">
    <p:spTree>
      <p:nvGrpSpPr>
        <p:cNvPr id="1" name=""/>
        <p:cNvGrpSpPr/>
        <p:nvPr/>
      </p:nvGrpSpPr>
      <p:grpSpPr>
        <a:xfrm>
          <a:off x="0" y="0"/>
          <a:ext cx="0" cy="0"/>
          <a:chOff x="0" y="0"/>
          <a:chExt cx="0" cy="0"/>
        </a:xfrm>
      </p:grpSpPr>
      <p:sp>
        <p:nvSpPr>
          <p:cNvPr id="2" name="txt Title"/>
          <p:cNvSpPr>
            <a:spLocks noGrp="1"/>
          </p:cNvSpPr>
          <p:nvPr>
            <p:ph type="title"/>
          </p:nvPr>
        </p:nvSpPr>
        <p:spPr/>
        <p:txBody>
          <a:bodyPr/>
          <a:lstStyle>
            <a:lvl1pPr>
              <a:defRPr sz="2400">
                <a:latin typeface="+mj-lt"/>
              </a:defRPr>
            </a:lvl1pPr>
          </a:lstStyle>
          <a:p>
            <a:r>
              <a:rPr lang="en-US"/>
              <a:t>Click to edit Master title style</a:t>
            </a:r>
            <a:endParaRPr lang="en-US" dirty="0"/>
          </a:p>
        </p:txBody>
      </p:sp>
      <p:sp>
        <p:nvSpPr>
          <p:cNvPr id="4" name="txt Right Col Content"/>
          <p:cNvSpPr>
            <a:spLocks noGrp="1"/>
          </p:cNvSpPr>
          <p:nvPr>
            <p:ph sz="half" idx="2"/>
          </p:nvPr>
        </p:nvSpPr>
        <p:spPr>
          <a:xfrm>
            <a:off x="6172200" y="2743200"/>
            <a:ext cx="2651760" cy="2057400"/>
          </a:xfrm>
        </p:spPr>
        <p:txBody>
          <a:bodyPr/>
          <a:lstStyle>
            <a:lvl1pPr>
              <a:defRPr lang="en-US" sz="1800" dirty="0" smtClean="0">
                <a:solidFill>
                  <a:schemeClr val="bg1"/>
                </a:solidFill>
                <a:latin typeface="+mn-lt"/>
                <a:ea typeface="+mn-ea"/>
                <a:cs typeface="Calibri" pitchFamily="34" charset="0"/>
              </a:defRPr>
            </a:lvl1pPr>
            <a:lvl2pPr>
              <a:buClr>
                <a:srgbClr val="04628C"/>
              </a:buClr>
              <a:buFont typeface="Arial" pitchFamily="34" charset="0"/>
              <a:buChar char="-"/>
              <a:defRPr sz="1500">
                <a:solidFill>
                  <a:schemeClr val="bg1"/>
                </a:solidFill>
                <a:latin typeface="+mn-lt"/>
              </a:defRPr>
            </a:lvl2pPr>
            <a:lvl3pPr>
              <a:buClr>
                <a:srgbClr val="04628C"/>
              </a:buClr>
              <a:buFont typeface="Arial" pitchFamily="34" charset="0"/>
              <a:buChar char="-"/>
              <a:defRPr sz="1350">
                <a:solidFill>
                  <a:schemeClr val="bg1"/>
                </a:solidFill>
                <a:latin typeface="+mn-lt"/>
              </a:defRPr>
            </a:lvl3pPr>
            <a:lvl4pPr>
              <a:buClr>
                <a:srgbClr val="04628C"/>
              </a:buClr>
              <a:buFont typeface="Arial" pitchFamily="34" charset="0"/>
              <a:buChar char="-"/>
              <a:defRPr sz="1200">
                <a:solidFill>
                  <a:schemeClr val="bg1"/>
                </a:solidFill>
                <a:latin typeface="+mn-lt"/>
              </a:defRPr>
            </a:lvl4pPr>
            <a:lvl5pPr>
              <a:buClr>
                <a:srgbClr val="04628C"/>
              </a:buClr>
              <a:buFont typeface="Arial" pitchFamily="34" charset="0"/>
              <a:buChar cha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x Top Content"/>
          <p:cNvSpPr>
            <a:spLocks noGrp="1"/>
          </p:cNvSpPr>
          <p:nvPr>
            <p:ph idx="10"/>
          </p:nvPr>
        </p:nvSpPr>
        <p:spPr>
          <a:xfrm>
            <a:off x="521208" y="685800"/>
            <a:ext cx="8321040" cy="2057400"/>
          </a:xfrm>
        </p:spPr>
        <p:txBody>
          <a:bodyPr/>
          <a:lstStyle>
            <a:lvl1pPr>
              <a:buClr>
                <a:srgbClr val="04628C"/>
              </a:buClr>
              <a:buSzPct val="90000"/>
              <a:buFont typeface="Arial" pitchFamily="34" charset="0"/>
              <a:buChar char="•"/>
              <a:defRPr>
                <a:solidFill>
                  <a:schemeClr val="bg1"/>
                </a:solidFill>
              </a:defRPr>
            </a:lvl1pPr>
            <a:lvl2pPr>
              <a:buClr>
                <a:srgbClr val="04628C"/>
              </a:buClr>
              <a:buFont typeface="Calibri" pitchFamily="34" charset="0"/>
              <a:buChar char="-"/>
              <a:defRPr>
                <a:solidFill>
                  <a:schemeClr val="bg1"/>
                </a:solidFill>
              </a:defRPr>
            </a:lvl2pPr>
            <a:lvl3pPr>
              <a:buClr>
                <a:srgbClr val="04628C"/>
              </a:buClr>
              <a:buFont typeface="Calibri" pitchFamily="34" charset="0"/>
              <a:buChar char="-"/>
              <a:defRPr>
                <a:solidFill>
                  <a:schemeClr val="bg1"/>
                </a:solidFill>
              </a:defRPr>
            </a:lvl3pPr>
            <a:lvl4pPr>
              <a:buClr>
                <a:srgbClr val="04628C"/>
              </a:buClr>
              <a:buFont typeface="Calibri" pitchFamily="34" charset="0"/>
              <a:buChar char="-"/>
              <a:defRPr>
                <a:solidFill>
                  <a:schemeClr val="bg1"/>
                </a:solidFill>
              </a:defRPr>
            </a:lvl4pPr>
            <a:lvl5pPr>
              <a:buClr>
                <a:srgbClr val="04628C"/>
              </a:buClr>
              <a:buFont typeface="Calibri"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546137729"/>
      </p:ext>
    </p:extLst>
  </p:cSld>
  <p:clrMapOvr>
    <a:masterClrMapping/>
  </p:clrMapOvr>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Right Small Column + Top 3rd">
    <p:spTree>
      <p:nvGrpSpPr>
        <p:cNvPr id="1" name=""/>
        <p:cNvGrpSpPr/>
        <p:nvPr/>
      </p:nvGrpSpPr>
      <p:grpSpPr>
        <a:xfrm>
          <a:off x="0" y="0"/>
          <a:ext cx="0" cy="0"/>
          <a:chOff x="0" y="0"/>
          <a:chExt cx="0" cy="0"/>
        </a:xfrm>
      </p:grpSpPr>
      <p:sp>
        <p:nvSpPr>
          <p:cNvPr id="2" name="txt Title"/>
          <p:cNvSpPr>
            <a:spLocks noGrp="1"/>
          </p:cNvSpPr>
          <p:nvPr>
            <p:ph type="title"/>
          </p:nvPr>
        </p:nvSpPr>
        <p:spPr/>
        <p:txBody>
          <a:bodyPr/>
          <a:lstStyle>
            <a:lvl1pPr>
              <a:defRPr sz="2400">
                <a:latin typeface="+mj-lt"/>
              </a:defRPr>
            </a:lvl1pPr>
          </a:lstStyle>
          <a:p>
            <a:r>
              <a:rPr lang="en-US"/>
              <a:t>Click to edit Master title style</a:t>
            </a:r>
            <a:endParaRPr lang="en-US" dirty="0"/>
          </a:p>
        </p:txBody>
      </p:sp>
      <p:sp>
        <p:nvSpPr>
          <p:cNvPr id="4" name="txt Right Col Content"/>
          <p:cNvSpPr>
            <a:spLocks noGrp="1"/>
          </p:cNvSpPr>
          <p:nvPr>
            <p:ph sz="half" idx="2"/>
          </p:nvPr>
        </p:nvSpPr>
        <p:spPr>
          <a:xfrm>
            <a:off x="6172200" y="2057400"/>
            <a:ext cx="2651760" cy="2743200"/>
          </a:xfrm>
        </p:spPr>
        <p:txBody>
          <a:bodyPr/>
          <a:lstStyle>
            <a:lvl1pPr>
              <a:defRPr lang="en-US" sz="1800" dirty="0" smtClean="0">
                <a:solidFill>
                  <a:schemeClr val="bg1"/>
                </a:solidFill>
                <a:latin typeface="+mn-lt"/>
                <a:ea typeface="+mn-ea"/>
                <a:cs typeface="Calibri" pitchFamily="34" charset="0"/>
              </a:defRPr>
            </a:lvl1pPr>
            <a:lvl2pPr>
              <a:buClr>
                <a:srgbClr val="04628C"/>
              </a:buClr>
              <a:buFont typeface="Arial" pitchFamily="34" charset="0"/>
              <a:buChar char="-"/>
              <a:defRPr sz="1500">
                <a:solidFill>
                  <a:schemeClr val="bg1"/>
                </a:solidFill>
                <a:latin typeface="+mn-lt"/>
              </a:defRPr>
            </a:lvl2pPr>
            <a:lvl3pPr>
              <a:buClr>
                <a:srgbClr val="04628C"/>
              </a:buClr>
              <a:buFont typeface="Arial" pitchFamily="34" charset="0"/>
              <a:buChar char="-"/>
              <a:defRPr sz="1350">
                <a:solidFill>
                  <a:schemeClr val="bg1"/>
                </a:solidFill>
                <a:latin typeface="+mn-lt"/>
              </a:defRPr>
            </a:lvl3pPr>
            <a:lvl4pPr>
              <a:buClr>
                <a:srgbClr val="04628C"/>
              </a:buClr>
              <a:buFont typeface="Arial" pitchFamily="34" charset="0"/>
              <a:buChar char="-"/>
              <a:defRPr sz="1200">
                <a:solidFill>
                  <a:schemeClr val="bg1"/>
                </a:solidFill>
                <a:latin typeface="+mn-lt"/>
              </a:defRPr>
            </a:lvl4pPr>
            <a:lvl5pPr>
              <a:buClr>
                <a:srgbClr val="04628C"/>
              </a:buClr>
              <a:buFont typeface="Arial" pitchFamily="34" charset="0"/>
              <a:buChar cha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x Top Content"/>
          <p:cNvSpPr>
            <a:spLocks noGrp="1"/>
          </p:cNvSpPr>
          <p:nvPr>
            <p:ph idx="10"/>
          </p:nvPr>
        </p:nvSpPr>
        <p:spPr>
          <a:xfrm>
            <a:off x="521208" y="685800"/>
            <a:ext cx="8321040" cy="1371600"/>
          </a:xfrm>
        </p:spPr>
        <p:txBody>
          <a:bodyPr/>
          <a:lstStyle>
            <a:lvl1pPr>
              <a:buClr>
                <a:srgbClr val="04628C"/>
              </a:buClr>
              <a:buSzPct val="90000"/>
              <a:buFont typeface="Arial" pitchFamily="34" charset="0"/>
              <a:buChar char="•"/>
              <a:defRPr>
                <a:solidFill>
                  <a:schemeClr val="bg1"/>
                </a:solidFill>
              </a:defRPr>
            </a:lvl1pPr>
            <a:lvl2pPr>
              <a:buClr>
                <a:srgbClr val="04628C"/>
              </a:buClr>
              <a:buFont typeface="Calibri" pitchFamily="34" charset="0"/>
              <a:buChar char="-"/>
              <a:defRPr>
                <a:solidFill>
                  <a:schemeClr val="bg1"/>
                </a:solidFill>
              </a:defRPr>
            </a:lvl2pPr>
            <a:lvl3pPr>
              <a:buClr>
                <a:srgbClr val="04628C"/>
              </a:buClr>
              <a:buFont typeface="Calibri" pitchFamily="34" charset="0"/>
              <a:buChar char="-"/>
              <a:defRPr>
                <a:solidFill>
                  <a:schemeClr val="bg1"/>
                </a:solidFill>
              </a:defRPr>
            </a:lvl3pPr>
            <a:lvl4pPr>
              <a:buClr>
                <a:srgbClr val="04628C"/>
              </a:buClr>
              <a:buFont typeface="Calibri" pitchFamily="34" charset="0"/>
              <a:buChar char="-"/>
              <a:defRPr>
                <a:solidFill>
                  <a:schemeClr val="bg1"/>
                </a:solidFill>
              </a:defRPr>
            </a:lvl4pPr>
            <a:lvl5pPr>
              <a:buClr>
                <a:srgbClr val="04628C"/>
              </a:buClr>
              <a:buFont typeface="Calibri"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4088879358"/>
      </p:ext>
    </p:extLst>
  </p:cSld>
  <p:clrMapOvr>
    <a:masterClrMapping/>
  </p:clrMapOvr>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Lesson Objectives">
    <p:spTree>
      <p:nvGrpSpPr>
        <p:cNvPr id="1" name=""/>
        <p:cNvGrpSpPr/>
        <p:nvPr/>
      </p:nvGrpSpPr>
      <p:grpSpPr>
        <a:xfrm>
          <a:off x="0" y="0"/>
          <a:ext cx="0" cy="0"/>
          <a:chOff x="0" y="0"/>
          <a:chExt cx="0" cy="0"/>
        </a:xfrm>
      </p:grpSpPr>
      <p:sp>
        <p:nvSpPr>
          <p:cNvPr id="4" name="txt Title Fixed"/>
          <p:cNvSpPr txBox="1">
            <a:spLocks noChangeArrowheads="1"/>
          </p:cNvSpPr>
          <p:nvPr/>
        </p:nvSpPr>
        <p:spPr bwMode="auto">
          <a:xfrm>
            <a:off x="492125" y="85726"/>
            <a:ext cx="8318500" cy="557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algn="l" rtl="0" eaLnBrk="0" fontAlgn="base" hangingPunct="0">
              <a:lnSpc>
                <a:spcPct val="90000"/>
              </a:lnSpc>
              <a:spcBef>
                <a:spcPct val="0"/>
              </a:spcBef>
              <a:spcAft>
                <a:spcPct val="0"/>
              </a:spcAft>
              <a:defRPr sz="3400" b="1">
                <a:solidFill>
                  <a:srgbClr val="04628C"/>
                </a:solidFill>
                <a:latin typeface="Calibri" pitchFamily="34" charset="0"/>
                <a:ea typeface="Calibri" pitchFamily="34" charset="0"/>
                <a:cs typeface="Calibri" pitchFamily="34" charset="0"/>
              </a:defRPr>
            </a:lvl1pPr>
            <a:lvl2pPr algn="l" rtl="0" eaLnBrk="0" fontAlgn="base" hangingPunct="0">
              <a:lnSpc>
                <a:spcPct val="90000"/>
              </a:lnSpc>
              <a:spcBef>
                <a:spcPct val="0"/>
              </a:spcBef>
              <a:spcAft>
                <a:spcPct val="0"/>
              </a:spcAft>
              <a:defRPr sz="3400" b="1">
                <a:solidFill>
                  <a:srgbClr val="04628C"/>
                </a:solidFill>
                <a:latin typeface="Calibri" pitchFamily="34" charset="0"/>
                <a:ea typeface="Calibri" pitchFamily="34" charset="0"/>
                <a:cs typeface="Calibri" pitchFamily="34" charset="0"/>
              </a:defRPr>
            </a:lvl2pPr>
            <a:lvl3pPr algn="l" rtl="0" eaLnBrk="0" fontAlgn="base" hangingPunct="0">
              <a:lnSpc>
                <a:spcPct val="90000"/>
              </a:lnSpc>
              <a:spcBef>
                <a:spcPct val="0"/>
              </a:spcBef>
              <a:spcAft>
                <a:spcPct val="0"/>
              </a:spcAft>
              <a:defRPr sz="3400" b="1">
                <a:solidFill>
                  <a:srgbClr val="04628C"/>
                </a:solidFill>
                <a:latin typeface="Calibri" pitchFamily="34" charset="0"/>
                <a:ea typeface="Calibri" pitchFamily="34" charset="0"/>
                <a:cs typeface="Calibri" pitchFamily="34" charset="0"/>
              </a:defRPr>
            </a:lvl3pPr>
            <a:lvl4pPr algn="l" rtl="0" eaLnBrk="0" fontAlgn="base" hangingPunct="0">
              <a:lnSpc>
                <a:spcPct val="90000"/>
              </a:lnSpc>
              <a:spcBef>
                <a:spcPct val="0"/>
              </a:spcBef>
              <a:spcAft>
                <a:spcPct val="0"/>
              </a:spcAft>
              <a:defRPr sz="3400" b="1">
                <a:solidFill>
                  <a:srgbClr val="04628C"/>
                </a:solidFill>
                <a:latin typeface="Calibri" pitchFamily="34" charset="0"/>
                <a:ea typeface="Calibri" pitchFamily="34" charset="0"/>
                <a:cs typeface="Calibri" pitchFamily="34" charset="0"/>
              </a:defRPr>
            </a:lvl4pPr>
            <a:lvl5pPr algn="l" rtl="0" eaLnBrk="0" fontAlgn="base" hangingPunct="0">
              <a:lnSpc>
                <a:spcPct val="90000"/>
              </a:lnSpc>
              <a:spcBef>
                <a:spcPct val="0"/>
              </a:spcBef>
              <a:spcAft>
                <a:spcPct val="0"/>
              </a:spcAft>
              <a:defRPr sz="3400" b="1">
                <a:solidFill>
                  <a:srgbClr val="04628C"/>
                </a:solidFill>
                <a:latin typeface="Calibri" pitchFamily="34" charset="0"/>
                <a:ea typeface="Calibri" pitchFamily="34" charset="0"/>
                <a:cs typeface="Calibri" pitchFamily="34" charset="0"/>
              </a:defRPr>
            </a:lvl5pPr>
            <a:lvl6pPr marL="457200" algn="l" rtl="0" fontAlgn="base">
              <a:lnSpc>
                <a:spcPct val="90000"/>
              </a:lnSpc>
              <a:spcBef>
                <a:spcPct val="0"/>
              </a:spcBef>
              <a:spcAft>
                <a:spcPct val="0"/>
              </a:spcAft>
              <a:defRPr sz="3000" b="1">
                <a:solidFill>
                  <a:schemeClr val="accent1"/>
                </a:solidFill>
                <a:latin typeface="Arial" charset="0"/>
              </a:defRPr>
            </a:lvl6pPr>
            <a:lvl7pPr marL="914400" algn="l" rtl="0" fontAlgn="base">
              <a:lnSpc>
                <a:spcPct val="90000"/>
              </a:lnSpc>
              <a:spcBef>
                <a:spcPct val="0"/>
              </a:spcBef>
              <a:spcAft>
                <a:spcPct val="0"/>
              </a:spcAft>
              <a:defRPr sz="3000" b="1">
                <a:solidFill>
                  <a:schemeClr val="accent1"/>
                </a:solidFill>
                <a:latin typeface="Arial" charset="0"/>
              </a:defRPr>
            </a:lvl7pPr>
            <a:lvl8pPr marL="1371600" algn="l" rtl="0" fontAlgn="base">
              <a:lnSpc>
                <a:spcPct val="90000"/>
              </a:lnSpc>
              <a:spcBef>
                <a:spcPct val="0"/>
              </a:spcBef>
              <a:spcAft>
                <a:spcPct val="0"/>
              </a:spcAft>
              <a:defRPr sz="3000" b="1">
                <a:solidFill>
                  <a:schemeClr val="accent1"/>
                </a:solidFill>
                <a:latin typeface="Arial" charset="0"/>
              </a:defRPr>
            </a:lvl8pPr>
            <a:lvl9pPr marL="1828800" algn="l" rtl="0" fontAlgn="base">
              <a:lnSpc>
                <a:spcPct val="90000"/>
              </a:lnSpc>
              <a:spcBef>
                <a:spcPct val="0"/>
              </a:spcBef>
              <a:spcAft>
                <a:spcPct val="0"/>
              </a:spcAft>
              <a:defRPr sz="3000" b="1">
                <a:solidFill>
                  <a:schemeClr val="accent1"/>
                </a:solidFill>
                <a:latin typeface="Arial" charset="0"/>
              </a:defRPr>
            </a:lvl9pPr>
          </a:lstStyle>
          <a:p>
            <a:r>
              <a:rPr lang="en-US" sz="2400" dirty="0">
                <a:latin typeface="+mj-lt"/>
                <a:cs typeface="Arial" pitchFamily="34" charset="0"/>
              </a:rPr>
              <a:t>Lesson</a:t>
            </a:r>
            <a:r>
              <a:rPr lang="en-US" sz="2400" dirty="0">
                <a:latin typeface="Arial" pitchFamily="34" charset="0"/>
                <a:cs typeface="Arial" pitchFamily="34" charset="0"/>
              </a:rPr>
              <a:t> objectives</a:t>
            </a:r>
          </a:p>
        </p:txBody>
      </p:sp>
      <p:sp>
        <p:nvSpPr>
          <p:cNvPr id="5" name="txt Print Instructions Fixed"/>
          <p:cNvSpPr>
            <a:spLocks noChangeArrowheads="1"/>
          </p:cNvSpPr>
          <p:nvPr/>
        </p:nvSpPr>
        <p:spPr bwMode="auto">
          <a:xfrm>
            <a:off x="533400" y="4343400"/>
            <a:ext cx="8305800" cy="7478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square" lIns="0" tIns="0" rIns="0" bIns="0">
            <a:spAutoFit/>
          </a:bodyPr>
          <a:lstStyle/>
          <a:p>
            <a:pPr marL="0" lvl="1" indent="0">
              <a:spcBef>
                <a:spcPct val="20000"/>
              </a:spcBef>
              <a:buSzPct val="90000"/>
              <a:buFont typeface="Wingdings 2" pitchFamily="18" charset="2"/>
              <a:buNone/>
            </a:pPr>
            <a:r>
              <a:rPr lang="en-US" sz="1200" b="0" dirty="0">
                <a:solidFill>
                  <a:schemeClr val="accent1"/>
                </a:solidFill>
              </a:rPr>
              <a:t>This lesson uses the notes section for additional explanation and information.</a:t>
            </a:r>
            <a:r>
              <a:rPr lang="en-US" sz="1200" dirty="0">
                <a:solidFill>
                  <a:schemeClr val="accent1"/>
                </a:solidFill>
              </a:rPr>
              <a:t> </a:t>
            </a:r>
            <a:br>
              <a:rPr lang="en-US" sz="1200" dirty="0">
                <a:solidFill>
                  <a:schemeClr val="accent1"/>
                </a:solidFill>
              </a:rPr>
            </a:br>
            <a:r>
              <a:rPr lang="en-US" sz="1200" b="0" dirty="0">
                <a:solidFill>
                  <a:schemeClr val="accent1"/>
                </a:solidFill>
              </a:rPr>
              <a:t>To view the notes in PowerPoint, select View </a:t>
            </a:r>
            <a:r>
              <a:rPr lang="en-US" sz="1200" b="0" dirty="0">
                <a:solidFill>
                  <a:schemeClr val="accent1"/>
                </a:solidFill>
                <a:sym typeface="Wingdings" pitchFamily="2" charset="2"/>
              </a:rPr>
              <a:t> Normal or </a:t>
            </a:r>
            <a:r>
              <a:rPr lang="en-US" sz="1200" b="0" dirty="0">
                <a:solidFill>
                  <a:schemeClr val="accent1"/>
                </a:solidFill>
              </a:rPr>
              <a:t>View </a:t>
            </a:r>
            <a:r>
              <a:rPr lang="en-US" sz="1200" b="0" dirty="0">
                <a:solidFill>
                  <a:schemeClr val="accent1"/>
                </a:solidFill>
                <a:sym typeface="Wingdings" pitchFamily="2" charset="2"/>
              </a:rPr>
              <a:t> </a:t>
            </a:r>
            <a:r>
              <a:rPr lang="en-US" sz="1200" b="0" dirty="0">
                <a:solidFill>
                  <a:schemeClr val="accent1"/>
                </a:solidFill>
              </a:rPr>
              <a:t>Notes Page. </a:t>
            </a:r>
            <a:br>
              <a:rPr lang="en-US" sz="1200" b="0" dirty="0">
                <a:solidFill>
                  <a:schemeClr val="accent1"/>
                </a:solidFill>
              </a:rPr>
            </a:br>
            <a:r>
              <a:rPr lang="en-US" sz="1200" b="0" dirty="0">
                <a:solidFill>
                  <a:schemeClr val="accent1"/>
                </a:solidFill>
              </a:rPr>
              <a:t>When printing </a:t>
            </a:r>
            <a:r>
              <a:rPr lang="en-US" sz="1200" dirty="0">
                <a:solidFill>
                  <a:schemeClr val="accent1"/>
                </a:solidFill>
              </a:rPr>
              <a:t>notes, select Note Pages and</a:t>
            </a:r>
            <a:r>
              <a:rPr lang="en-US" sz="1200" baseline="0" dirty="0">
                <a:solidFill>
                  <a:schemeClr val="accent1"/>
                </a:solidFill>
              </a:rPr>
              <a:t> </a:t>
            </a:r>
            <a:r>
              <a:rPr lang="en-US" sz="1200" b="0" dirty="0">
                <a:solidFill>
                  <a:schemeClr val="accent1"/>
                </a:solidFill>
              </a:rPr>
              <a:t>Print hidden slides.</a:t>
            </a:r>
          </a:p>
          <a:p>
            <a:pPr lvl="1" algn="l">
              <a:spcBef>
                <a:spcPct val="20000"/>
              </a:spcBef>
              <a:buSzPct val="90000"/>
              <a:buFont typeface="Wingdings 2" pitchFamily="18" charset="2"/>
              <a:buNone/>
            </a:pPr>
            <a:endParaRPr lang="en-US" sz="1050" b="0" dirty="0">
              <a:solidFill>
                <a:srgbClr val="AA3704"/>
              </a:solidFill>
            </a:endParaRPr>
          </a:p>
        </p:txBody>
      </p:sp>
      <p:sp>
        <p:nvSpPr>
          <p:cNvPr id="9" name="txt Content Fixed"/>
          <p:cNvSpPr/>
          <p:nvPr/>
        </p:nvSpPr>
        <p:spPr>
          <a:xfrm>
            <a:off x="521208" y="685800"/>
            <a:ext cx="8321040" cy="397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marL="214313" lvl="0" indent="-214313" eaLnBrk="0" fontAlgn="base" hangingPunct="0">
              <a:spcBef>
                <a:spcPct val="40000"/>
              </a:spcBef>
              <a:spcAft>
                <a:spcPct val="0"/>
              </a:spcAft>
              <a:buClr>
                <a:srgbClr val="04628C"/>
              </a:buClr>
              <a:buSzPct val="90000"/>
              <a:buFont typeface="Arial" pitchFamily="34" charset="0"/>
              <a:buChar char="•"/>
            </a:pPr>
            <a:r>
              <a:rPr lang="en-US" sz="1800" dirty="0">
                <a:solidFill>
                  <a:schemeClr val="bg1"/>
                </a:solidFill>
                <a:ea typeface="Calibri" pitchFamily="34" charset="0"/>
                <a:cs typeface="Calibri" pitchFamily="34" charset="0"/>
              </a:rPr>
              <a:t>By the end of this lesson, you should be able to:</a:t>
            </a:r>
          </a:p>
        </p:txBody>
      </p:sp>
      <p:sp>
        <p:nvSpPr>
          <p:cNvPr id="11" name="txt Content"/>
          <p:cNvSpPr>
            <a:spLocks noGrp="1"/>
          </p:cNvSpPr>
          <p:nvPr>
            <p:ph type="body" sz="quarter" idx="10" hasCustomPrompt="1"/>
          </p:nvPr>
        </p:nvSpPr>
        <p:spPr>
          <a:xfrm>
            <a:off x="520699" y="1008126"/>
            <a:ext cx="8321040" cy="3257550"/>
          </a:xfrm>
        </p:spPr>
        <p:txBody>
          <a:bodyPr/>
          <a:lstStyle>
            <a:lvl2pPr marL="471488" indent="-171450">
              <a:buFont typeface="Calibri" pitchFamily="34" charset="0"/>
              <a:buChar char="-"/>
              <a:defRPr lang="en-US" sz="1500" dirty="0" smtClean="0">
                <a:solidFill>
                  <a:schemeClr val="bg1"/>
                </a:solidFill>
                <a:latin typeface="+mn-lt"/>
                <a:ea typeface="Calibri" pitchFamily="34" charset="0"/>
                <a:cs typeface="Calibri" pitchFamily="34" charset="0"/>
              </a:defRPr>
            </a:lvl2pPr>
          </a:lstStyle>
          <a:p>
            <a:pPr marL="471488" lvl="1" indent="-171450" algn="l" rtl="0" eaLnBrk="0" fontAlgn="base" hangingPunct="0">
              <a:spcBef>
                <a:spcPct val="20000"/>
              </a:spcBef>
              <a:spcAft>
                <a:spcPct val="0"/>
              </a:spcAft>
              <a:buClr>
                <a:srgbClr val="04628C"/>
              </a:buClr>
              <a:buSzPct val="90000"/>
              <a:buFont typeface="Calibri" pitchFamily="34" charset="0"/>
              <a:buChar char="-"/>
            </a:pPr>
            <a:r>
              <a:rPr lang="en-US" dirty="0"/>
              <a:t>Click to add text…</a:t>
            </a:r>
          </a:p>
          <a:p>
            <a:pPr marL="471488" lvl="1" indent="-171450" algn="l" rtl="0" eaLnBrk="0" fontAlgn="base" hangingPunct="0">
              <a:spcBef>
                <a:spcPct val="20000"/>
              </a:spcBef>
              <a:spcAft>
                <a:spcPct val="0"/>
              </a:spcAft>
              <a:buClr>
                <a:srgbClr val="04628C"/>
              </a:buClr>
              <a:buSzPct val="90000"/>
              <a:buFont typeface="Calibri" pitchFamily="34" charset="0"/>
              <a:buChar char="-"/>
            </a:pPr>
            <a:r>
              <a:rPr lang="en-US" dirty="0"/>
              <a:t>Describe…</a:t>
            </a:r>
          </a:p>
          <a:p>
            <a:pPr marL="471488" lvl="1" indent="-171450" algn="l" rtl="0" eaLnBrk="0" fontAlgn="base" hangingPunct="0">
              <a:spcBef>
                <a:spcPct val="20000"/>
              </a:spcBef>
              <a:spcAft>
                <a:spcPct val="0"/>
              </a:spcAft>
              <a:buClr>
                <a:srgbClr val="04628C"/>
              </a:buClr>
              <a:buSzPct val="90000"/>
              <a:buFont typeface="Calibri" pitchFamily="34" charset="0"/>
              <a:buChar char="-"/>
            </a:pPr>
            <a:r>
              <a:rPr lang="en-US" dirty="0"/>
              <a:t>Identify…</a:t>
            </a:r>
          </a:p>
        </p:txBody>
      </p:sp>
    </p:spTree>
    <p:extLst>
      <p:ext uri="{BB962C8B-B14F-4D97-AF65-F5344CB8AC3E}">
        <p14:creationId xmlns:p14="http://schemas.microsoft.com/office/powerpoint/2010/main" val="3340074809"/>
      </p:ext>
    </p:extLst>
  </p:cSld>
  <p:clrMapOvr>
    <a:masterClrMapping/>
  </p:clrMapOvr>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Lesson Objectives Review">
    <p:spTree>
      <p:nvGrpSpPr>
        <p:cNvPr id="1" name=""/>
        <p:cNvGrpSpPr/>
        <p:nvPr/>
      </p:nvGrpSpPr>
      <p:grpSpPr>
        <a:xfrm>
          <a:off x="0" y="0"/>
          <a:ext cx="0" cy="0"/>
          <a:chOff x="0" y="0"/>
          <a:chExt cx="0" cy="0"/>
        </a:xfrm>
      </p:grpSpPr>
      <p:sp>
        <p:nvSpPr>
          <p:cNvPr id="4" name="txt Title Fixed"/>
          <p:cNvSpPr txBox="1">
            <a:spLocks noChangeArrowheads="1"/>
          </p:cNvSpPr>
          <p:nvPr/>
        </p:nvSpPr>
        <p:spPr bwMode="auto">
          <a:xfrm>
            <a:off x="492125" y="85726"/>
            <a:ext cx="8318500" cy="557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algn="l" rtl="0" eaLnBrk="0" fontAlgn="base" hangingPunct="0">
              <a:lnSpc>
                <a:spcPct val="90000"/>
              </a:lnSpc>
              <a:spcBef>
                <a:spcPct val="0"/>
              </a:spcBef>
              <a:spcAft>
                <a:spcPct val="0"/>
              </a:spcAft>
              <a:defRPr sz="3400" b="1">
                <a:solidFill>
                  <a:srgbClr val="04628C"/>
                </a:solidFill>
                <a:latin typeface="Calibri" pitchFamily="34" charset="0"/>
                <a:ea typeface="Calibri" pitchFamily="34" charset="0"/>
                <a:cs typeface="Calibri" pitchFamily="34" charset="0"/>
              </a:defRPr>
            </a:lvl1pPr>
            <a:lvl2pPr algn="l" rtl="0" eaLnBrk="0" fontAlgn="base" hangingPunct="0">
              <a:lnSpc>
                <a:spcPct val="90000"/>
              </a:lnSpc>
              <a:spcBef>
                <a:spcPct val="0"/>
              </a:spcBef>
              <a:spcAft>
                <a:spcPct val="0"/>
              </a:spcAft>
              <a:defRPr sz="3400" b="1">
                <a:solidFill>
                  <a:srgbClr val="04628C"/>
                </a:solidFill>
                <a:latin typeface="Calibri" pitchFamily="34" charset="0"/>
                <a:ea typeface="Calibri" pitchFamily="34" charset="0"/>
                <a:cs typeface="Calibri" pitchFamily="34" charset="0"/>
              </a:defRPr>
            </a:lvl2pPr>
            <a:lvl3pPr algn="l" rtl="0" eaLnBrk="0" fontAlgn="base" hangingPunct="0">
              <a:lnSpc>
                <a:spcPct val="90000"/>
              </a:lnSpc>
              <a:spcBef>
                <a:spcPct val="0"/>
              </a:spcBef>
              <a:spcAft>
                <a:spcPct val="0"/>
              </a:spcAft>
              <a:defRPr sz="3400" b="1">
                <a:solidFill>
                  <a:srgbClr val="04628C"/>
                </a:solidFill>
                <a:latin typeface="Calibri" pitchFamily="34" charset="0"/>
                <a:ea typeface="Calibri" pitchFamily="34" charset="0"/>
                <a:cs typeface="Calibri" pitchFamily="34" charset="0"/>
              </a:defRPr>
            </a:lvl3pPr>
            <a:lvl4pPr algn="l" rtl="0" eaLnBrk="0" fontAlgn="base" hangingPunct="0">
              <a:lnSpc>
                <a:spcPct val="90000"/>
              </a:lnSpc>
              <a:spcBef>
                <a:spcPct val="0"/>
              </a:spcBef>
              <a:spcAft>
                <a:spcPct val="0"/>
              </a:spcAft>
              <a:defRPr sz="3400" b="1">
                <a:solidFill>
                  <a:srgbClr val="04628C"/>
                </a:solidFill>
                <a:latin typeface="Calibri" pitchFamily="34" charset="0"/>
                <a:ea typeface="Calibri" pitchFamily="34" charset="0"/>
                <a:cs typeface="Calibri" pitchFamily="34" charset="0"/>
              </a:defRPr>
            </a:lvl4pPr>
            <a:lvl5pPr algn="l" rtl="0" eaLnBrk="0" fontAlgn="base" hangingPunct="0">
              <a:lnSpc>
                <a:spcPct val="90000"/>
              </a:lnSpc>
              <a:spcBef>
                <a:spcPct val="0"/>
              </a:spcBef>
              <a:spcAft>
                <a:spcPct val="0"/>
              </a:spcAft>
              <a:defRPr sz="3400" b="1">
                <a:solidFill>
                  <a:srgbClr val="04628C"/>
                </a:solidFill>
                <a:latin typeface="Calibri" pitchFamily="34" charset="0"/>
                <a:ea typeface="Calibri" pitchFamily="34" charset="0"/>
                <a:cs typeface="Calibri" pitchFamily="34" charset="0"/>
              </a:defRPr>
            </a:lvl5pPr>
            <a:lvl6pPr marL="457200" algn="l" rtl="0" fontAlgn="base">
              <a:lnSpc>
                <a:spcPct val="90000"/>
              </a:lnSpc>
              <a:spcBef>
                <a:spcPct val="0"/>
              </a:spcBef>
              <a:spcAft>
                <a:spcPct val="0"/>
              </a:spcAft>
              <a:defRPr sz="3000" b="1">
                <a:solidFill>
                  <a:schemeClr val="accent1"/>
                </a:solidFill>
                <a:latin typeface="Arial" charset="0"/>
              </a:defRPr>
            </a:lvl6pPr>
            <a:lvl7pPr marL="914400" algn="l" rtl="0" fontAlgn="base">
              <a:lnSpc>
                <a:spcPct val="90000"/>
              </a:lnSpc>
              <a:spcBef>
                <a:spcPct val="0"/>
              </a:spcBef>
              <a:spcAft>
                <a:spcPct val="0"/>
              </a:spcAft>
              <a:defRPr sz="3000" b="1">
                <a:solidFill>
                  <a:schemeClr val="accent1"/>
                </a:solidFill>
                <a:latin typeface="Arial" charset="0"/>
              </a:defRPr>
            </a:lvl7pPr>
            <a:lvl8pPr marL="1371600" algn="l" rtl="0" fontAlgn="base">
              <a:lnSpc>
                <a:spcPct val="90000"/>
              </a:lnSpc>
              <a:spcBef>
                <a:spcPct val="0"/>
              </a:spcBef>
              <a:spcAft>
                <a:spcPct val="0"/>
              </a:spcAft>
              <a:defRPr sz="3000" b="1">
                <a:solidFill>
                  <a:schemeClr val="accent1"/>
                </a:solidFill>
                <a:latin typeface="Arial" charset="0"/>
              </a:defRPr>
            </a:lvl8pPr>
            <a:lvl9pPr marL="1828800" algn="l" rtl="0" fontAlgn="base">
              <a:lnSpc>
                <a:spcPct val="90000"/>
              </a:lnSpc>
              <a:spcBef>
                <a:spcPct val="0"/>
              </a:spcBef>
              <a:spcAft>
                <a:spcPct val="0"/>
              </a:spcAft>
              <a:defRPr sz="3000" b="1">
                <a:solidFill>
                  <a:schemeClr val="accent1"/>
                </a:solidFill>
                <a:latin typeface="Arial" charset="0"/>
              </a:defRPr>
            </a:lvl9pPr>
          </a:lstStyle>
          <a:p>
            <a:r>
              <a:rPr lang="en-US" sz="2400" dirty="0">
                <a:latin typeface="+mj-lt"/>
                <a:cs typeface="Arial" pitchFamily="34" charset="0"/>
              </a:rPr>
              <a:t>Lesson</a:t>
            </a:r>
            <a:r>
              <a:rPr lang="en-US" sz="2400" dirty="0">
                <a:latin typeface="Arial" pitchFamily="34" charset="0"/>
                <a:cs typeface="Arial" pitchFamily="34" charset="0"/>
              </a:rPr>
              <a:t> objectives review</a:t>
            </a:r>
          </a:p>
        </p:txBody>
      </p:sp>
      <p:sp>
        <p:nvSpPr>
          <p:cNvPr id="9" name="txt Content Fixed"/>
          <p:cNvSpPr/>
          <p:nvPr/>
        </p:nvSpPr>
        <p:spPr>
          <a:xfrm>
            <a:off x="521208" y="685800"/>
            <a:ext cx="8321040" cy="397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marL="214313" lvl="0" indent="-214313" eaLnBrk="0" fontAlgn="base" hangingPunct="0">
              <a:spcBef>
                <a:spcPct val="40000"/>
              </a:spcBef>
              <a:spcAft>
                <a:spcPct val="0"/>
              </a:spcAft>
              <a:buClr>
                <a:srgbClr val="04628C"/>
              </a:buClr>
              <a:buSzPct val="90000"/>
              <a:buFont typeface="Arial" pitchFamily="34" charset="0"/>
              <a:buChar char="•"/>
            </a:pPr>
            <a:r>
              <a:rPr lang="en-US" sz="1800" dirty="0">
                <a:solidFill>
                  <a:schemeClr val="bg1"/>
                </a:solidFill>
                <a:ea typeface="Calibri" pitchFamily="34" charset="0"/>
                <a:cs typeface="Calibri" pitchFamily="34" charset="0"/>
              </a:rPr>
              <a:t>You should now be able to:</a:t>
            </a:r>
          </a:p>
        </p:txBody>
      </p:sp>
      <p:sp>
        <p:nvSpPr>
          <p:cNvPr id="11" name="txt Content"/>
          <p:cNvSpPr>
            <a:spLocks noGrp="1"/>
          </p:cNvSpPr>
          <p:nvPr>
            <p:ph type="body" sz="quarter" idx="10" hasCustomPrompt="1"/>
          </p:nvPr>
        </p:nvSpPr>
        <p:spPr>
          <a:xfrm>
            <a:off x="520699" y="1008126"/>
            <a:ext cx="8321040" cy="3792474"/>
          </a:xfrm>
        </p:spPr>
        <p:txBody>
          <a:bodyPr/>
          <a:lstStyle>
            <a:lvl2pPr marL="471488" indent="-171450">
              <a:buFont typeface="Calibri" pitchFamily="34" charset="0"/>
              <a:buChar char="-"/>
              <a:defRPr lang="en-US" sz="1500" dirty="0" smtClean="0">
                <a:solidFill>
                  <a:schemeClr val="bg1"/>
                </a:solidFill>
                <a:latin typeface="+mn-lt"/>
                <a:ea typeface="Calibri" pitchFamily="34" charset="0"/>
                <a:cs typeface="Calibri" pitchFamily="34" charset="0"/>
              </a:defRPr>
            </a:lvl2pPr>
          </a:lstStyle>
          <a:p>
            <a:pPr marL="471488" lvl="1" indent="-171450" algn="l" rtl="0" eaLnBrk="0" fontAlgn="base" hangingPunct="0">
              <a:spcBef>
                <a:spcPct val="20000"/>
              </a:spcBef>
              <a:spcAft>
                <a:spcPct val="0"/>
              </a:spcAft>
              <a:buClr>
                <a:srgbClr val="04628C"/>
              </a:buClr>
              <a:buSzPct val="90000"/>
              <a:buFont typeface="Calibri" pitchFamily="34" charset="0"/>
              <a:buChar char="-"/>
            </a:pPr>
            <a:r>
              <a:rPr lang="en-US" dirty="0"/>
              <a:t>Click to add text…</a:t>
            </a:r>
          </a:p>
          <a:p>
            <a:pPr marL="471488" lvl="1" indent="-171450" algn="l" rtl="0" eaLnBrk="0" fontAlgn="base" hangingPunct="0">
              <a:spcBef>
                <a:spcPct val="20000"/>
              </a:spcBef>
              <a:spcAft>
                <a:spcPct val="0"/>
              </a:spcAft>
              <a:buClr>
                <a:srgbClr val="04628C"/>
              </a:buClr>
              <a:buSzPct val="90000"/>
              <a:buFont typeface="Calibri" pitchFamily="34" charset="0"/>
              <a:buChar char="-"/>
            </a:pPr>
            <a:r>
              <a:rPr lang="en-US" dirty="0"/>
              <a:t>Describe…</a:t>
            </a:r>
          </a:p>
          <a:p>
            <a:pPr marL="471488" lvl="1" indent="-171450" algn="l" rtl="0" eaLnBrk="0" fontAlgn="base" hangingPunct="0">
              <a:spcBef>
                <a:spcPct val="20000"/>
              </a:spcBef>
              <a:spcAft>
                <a:spcPct val="0"/>
              </a:spcAft>
              <a:buClr>
                <a:srgbClr val="04628C"/>
              </a:buClr>
              <a:buSzPct val="90000"/>
              <a:buFont typeface="Calibri" pitchFamily="34" charset="0"/>
              <a:buChar char="-"/>
            </a:pPr>
            <a:r>
              <a:rPr lang="en-US" dirty="0"/>
              <a:t>Identify…</a:t>
            </a:r>
          </a:p>
        </p:txBody>
      </p:sp>
    </p:spTree>
    <p:extLst>
      <p:ext uri="{BB962C8B-B14F-4D97-AF65-F5344CB8AC3E}">
        <p14:creationId xmlns:p14="http://schemas.microsoft.com/office/powerpoint/2010/main" val="723012325"/>
      </p:ext>
    </p:extLst>
  </p:cSld>
  <p:clrMapOvr>
    <a:masterClrMapping/>
  </p:clrMapOvr>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Review Questions Standard">
    <p:spTree>
      <p:nvGrpSpPr>
        <p:cNvPr id="1" name=""/>
        <p:cNvGrpSpPr/>
        <p:nvPr/>
      </p:nvGrpSpPr>
      <p:grpSpPr>
        <a:xfrm>
          <a:off x="0" y="0"/>
          <a:ext cx="0" cy="0"/>
          <a:chOff x="0" y="0"/>
          <a:chExt cx="0" cy="0"/>
        </a:xfrm>
      </p:grpSpPr>
      <p:sp>
        <p:nvSpPr>
          <p:cNvPr id="5" name="txt Title Fixed"/>
          <p:cNvSpPr txBox="1">
            <a:spLocks noChangeArrowheads="1"/>
          </p:cNvSpPr>
          <p:nvPr/>
        </p:nvSpPr>
        <p:spPr bwMode="auto">
          <a:xfrm>
            <a:off x="492125" y="85726"/>
            <a:ext cx="8318500" cy="557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algn="l" rtl="0" eaLnBrk="0" fontAlgn="base" hangingPunct="0">
              <a:lnSpc>
                <a:spcPct val="90000"/>
              </a:lnSpc>
              <a:spcBef>
                <a:spcPct val="0"/>
              </a:spcBef>
              <a:spcAft>
                <a:spcPct val="0"/>
              </a:spcAft>
              <a:defRPr sz="3400" b="1">
                <a:solidFill>
                  <a:srgbClr val="04628C"/>
                </a:solidFill>
                <a:latin typeface="Calibri" pitchFamily="34" charset="0"/>
                <a:ea typeface="Calibri" pitchFamily="34" charset="0"/>
                <a:cs typeface="Calibri" pitchFamily="34" charset="0"/>
              </a:defRPr>
            </a:lvl1pPr>
            <a:lvl2pPr algn="l" rtl="0" eaLnBrk="0" fontAlgn="base" hangingPunct="0">
              <a:lnSpc>
                <a:spcPct val="90000"/>
              </a:lnSpc>
              <a:spcBef>
                <a:spcPct val="0"/>
              </a:spcBef>
              <a:spcAft>
                <a:spcPct val="0"/>
              </a:spcAft>
              <a:defRPr sz="3400" b="1">
                <a:solidFill>
                  <a:srgbClr val="04628C"/>
                </a:solidFill>
                <a:latin typeface="Calibri" pitchFamily="34" charset="0"/>
                <a:ea typeface="Calibri" pitchFamily="34" charset="0"/>
                <a:cs typeface="Calibri" pitchFamily="34" charset="0"/>
              </a:defRPr>
            </a:lvl2pPr>
            <a:lvl3pPr algn="l" rtl="0" eaLnBrk="0" fontAlgn="base" hangingPunct="0">
              <a:lnSpc>
                <a:spcPct val="90000"/>
              </a:lnSpc>
              <a:spcBef>
                <a:spcPct val="0"/>
              </a:spcBef>
              <a:spcAft>
                <a:spcPct val="0"/>
              </a:spcAft>
              <a:defRPr sz="3400" b="1">
                <a:solidFill>
                  <a:srgbClr val="04628C"/>
                </a:solidFill>
                <a:latin typeface="Calibri" pitchFamily="34" charset="0"/>
                <a:ea typeface="Calibri" pitchFamily="34" charset="0"/>
                <a:cs typeface="Calibri" pitchFamily="34" charset="0"/>
              </a:defRPr>
            </a:lvl3pPr>
            <a:lvl4pPr algn="l" rtl="0" eaLnBrk="0" fontAlgn="base" hangingPunct="0">
              <a:lnSpc>
                <a:spcPct val="90000"/>
              </a:lnSpc>
              <a:spcBef>
                <a:spcPct val="0"/>
              </a:spcBef>
              <a:spcAft>
                <a:spcPct val="0"/>
              </a:spcAft>
              <a:defRPr sz="3400" b="1">
                <a:solidFill>
                  <a:srgbClr val="04628C"/>
                </a:solidFill>
                <a:latin typeface="Calibri" pitchFamily="34" charset="0"/>
                <a:ea typeface="Calibri" pitchFamily="34" charset="0"/>
                <a:cs typeface="Calibri" pitchFamily="34" charset="0"/>
              </a:defRPr>
            </a:lvl4pPr>
            <a:lvl5pPr algn="l" rtl="0" eaLnBrk="0" fontAlgn="base" hangingPunct="0">
              <a:lnSpc>
                <a:spcPct val="90000"/>
              </a:lnSpc>
              <a:spcBef>
                <a:spcPct val="0"/>
              </a:spcBef>
              <a:spcAft>
                <a:spcPct val="0"/>
              </a:spcAft>
              <a:defRPr sz="3400" b="1">
                <a:solidFill>
                  <a:srgbClr val="04628C"/>
                </a:solidFill>
                <a:latin typeface="Calibri" pitchFamily="34" charset="0"/>
                <a:ea typeface="Calibri" pitchFamily="34" charset="0"/>
                <a:cs typeface="Calibri" pitchFamily="34" charset="0"/>
              </a:defRPr>
            </a:lvl5pPr>
            <a:lvl6pPr marL="457200" algn="l" rtl="0" fontAlgn="base">
              <a:lnSpc>
                <a:spcPct val="90000"/>
              </a:lnSpc>
              <a:spcBef>
                <a:spcPct val="0"/>
              </a:spcBef>
              <a:spcAft>
                <a:spcPct val="0"/>
              </a:spcAft>
              <a:defRPr sz="3000" b="1">
                <a:solidFill>
                  <a:schemeClr val="accent1"/>
                </a:solidFill>
                <a:latin typeface="Arial" charset="0"/>
              </a:defRPr>
            </a:lvl6pPr>
            <a:lvl7pPr marL="914400" algn="l" rtl="0" fontAlgn="base">
              <a:lnSpc>
                <a:spcPct val="90000"/>
              </a:lnSpc>
              <a:spcBef>
                <a:spcPct val="0"/>
              </a:spcBef>
              <a:spcAft>
                <a:spcPct val="0"/>
              </a:spcAft>
              <a:defRPr sz="3000" b="1">
                <a:solidFill>
                  <a:schemeClr val="accent1"/>
                </a:solidFill>
                <a:latin typeface="Arial" charset="0"/>
              </a:defRPr>
            </a:lvl7pPr>
            <a:lvl8pPr marL="1371600" algn="l" rtl="0" fontAlgn="base">
              <a:lnSpc>
                <a:spcPct val="90000"/>
              </a:lnSpc>
              <a:spcBef>
                <a:spcPct val="0"/>
              </a:spcBef>
              <a:spcAft>
                <a:spcPct val="0"/>
              </a:spcAft>
              <a:defRPr sz="3000" b="1">
                <a:solidFill>
                  <a:schemeClr val="accent1"/>
                </a:solidFill>
                <a:latin typeface="Arial" charset="0"/>
              </a:defRPr>
            </a:lvl8pPr>
            <a:lvl9pPr marL="1828800" algn="l" rtl="0" fontAlgn="base">
              <a:lnSpc>
                <a:spcPct val="90000"/>
              </a:lnSpc>
              <a:spcBef>
                <a:spcPct val="0"/>
              </a:spcBef>
              <a:spcAft>
                <a:spcPct val="0"/>
              </a:spcAft>
              <a:defRPr sz="3000" b="1">
                <a:solidFill>
                  <a:schemeClr val="accent1"/>
                </a:solidFill>
                <a:latin typeface="Arial" charset="0"/>
              </a:defRPr>
            </a:lvl9pPr>
          </a:lstStyle>
          <a:p>
            <a:r>
              <a:rPr lang="en-US" sz="2400" dirty="0">
                <a:latin typeface="+mj-lt"/>
                <a:cs typeface="Arial" pitchFamily="34" charset="0"/>
              </a:rPr>
              <a:t>Review</a:t>
            </a:r>
            <a:r>
              <a:rPr lang="en-US" sz="2400" dirty="0">
                <a:latin typeface="Arial" pitchFamily="34" charset="0"/>
                <a:cs typeface="Arial" pitchFamily="34" charset="0"/>
              </a:rPr>
              <a:t> questions</a:t>
            </a:r>
          </a:p>
        </p:txBody>
      </p:sp>
      <p:sp>
        <p:nvSpPr>
          <p:cNvPr id="3" name="txt Content"/>
          <p:cNvSpPr>
            <a:spLocks noGrp="1"/>
          </p:cNvSpPr>
          <p:nvPr>
            <p:ph idx="1" hasCustomPrompt="1"/>
          </p:nvPr>
        </p:nvSpPr>
        <p:spPr>
          <a:xfrm>
            <a:off x="519113" y="685800"/>
            <a:ext cx="8318500" cy="4114800"/>
          </a:xfrm>
        </p:spPr>
        <p:txBody>
          <a:bodyPr/>
          <a:lstStyle>
            <a:lvl1pPr marL="342900" marR="0" indent="-342900" algn="l" defTabSz="685800" rtl="0" eaLnBrk="0" fontAlgn="base" latinLnBrk="0" hangingPunct="0">
              <a:lnSpc>
                <a:spcPct val="100000"/>
              </a:lnSpc>
              <a:spcBef>
                <a:spcPct val="40000"/>
              </a:spcBef>
              <a:spcAft>
                <a:spcPct val="0"/>
              </a:spcAft>
              <a:buClr>
                <a:srgbClr val="04628C"/>
              </a:buClr>
              <a:buSzPct val="90000"/>
              <a:buFont typeface="+mj-lt"/>
              <a:buAutoNum type="arabicPeriod"/>
              <a:tabLst/>
              <a:defRPr sz="1800" baseline="0">
                <a:solidFill>
                  <a:schemeClr val="bg1"/>
                </a:solidFill>
              </a:defRPr>
            </a:lvl1pPr>
            <a:lvl2pPr>
              <a:buClr>
                <a:srgbClr val="04628C"/>
              </a:buClr>
              <a:buFont typeface="Calibri" pitchFamily="34" charset="0"/>
              <a:buChar char="-"/>
              <a:defRPr/>
            </a:lvl2pPr>
            <a:lvl3pPr>
              <a:buClr>
                <a:srgbClr val="04628C"/>
              </a:buClr>
              <a:buFont typeface="Calibri" pitchFamily="34" charset="0"/>
              <a:buChar char="-"/>
              <a:defRPr/>
            </a:lvl3pPr>
            <a:lvl4pPr>
              <a:buClr>
                <a:srgbClr val="04628C"/>
              </a:buClr>
              <a:buFont typeface="Calibri" pitchFamily="34" charset="0"/>
              <a:buChar char="-"/>
              <a:defRPr/>
            </a:lvl4pPr>
            <a:lvl5pPr>
              <a:buClr>
                <a:srgbClr val="04628C"/>
              </a:buClr>
              <a:buFont typeface="Calibri" pitchFamily="34" charset="0"/>
              <a:buChar char="-"/>
              <a:defRPr/>
            </a:lvl5pPr>
          </a:lstStyle>
          <a:p>
            <a:pPr lvl="0"/>
            <a:r>
              <a:rPr lang="en-US" dirty="0"/>
              <a:t>Question…?</a:t>
            </a:r>
          </a:p>
          <a:p>
            <a:pPr lvl="0"/>
            <a:r>
              <a:rPr lang="en-US" dirty="0"/>
              <a:t>Question…?</a:t>
            </a:r>
          </a:p>
          <a:p>
            <a:pPr marL="342900" marR="0" lvl="0" indent="-342900" algn="l" defTabSz="685800" rtl="0" eaLnBrk="0" fontAlgn="base" latinLnBrk="0" hangingPunct="0">
              <a:lnSpc>
                <a:spcPct val="100000"/>
              </a:lnSpc>
              <a:spcBef>
                <a:spcPct val="40000"/>
              </a:spcBef>
              <a:spcAft>
                <a:spcPct val="0"/>
              </a:spcAft>
              <a:buClr>
                <a:srgbClr val="04628C"/>
              </a:buClr>
              <a:buSzPct val="90000"/>
              <a:buFont typeface="+mj-lt"/>
              <a:buAutoNum type="arabicPeriod"/>
              <a:tabLst/>
              <a:defRPr/>
            </a:pPr>
            <a:r>
              <a:rPr lang="en-US" dirty="0"/>
              <a:t>Question…?</a:t>
            </a:r>
          </a:p>
          <a:p>
            <a:pPr marL="342900" marR="0" lvl="0" indent="-342900" algn="l" defTabSz="685800" rtl="0" eaLnBrk="0" fontAlgn="base" latinLnBrk="0" hangingPunct="0">
              <a:lnSpc>
                <a:spcPct val="100000"/>
              </a:lnSpc>
              <a:spcBef>
                <a:spcPct val="40000"/>
              </a:spcBef>
              <a:spcAft>
                <a:spcPct val="0"/>
              </a:spcAft>
              <a:buClr>
                <a:srgbClr val="04628C"/>
              </a:buClr>
              <a:buSzPct val="90000"/>
              <a:buFont typeface="+mj-lt"/>
              <a:buAutoNum type="arabicPeriod"/>
              <a:tabLst/>
              <a:defRPr/>
            </a:pPr>
            <a:r>
              <a:rPr lang="en-US" dirty="0"/>
              <a:t>Question…?</a:t>
            </a:r>
          </a:p>
          <a:p>
            <a:pPr lvl="0"/>
            <a:endParaRPr lang="en-US" dirty="0"/>
          </a:p>
        </p:txBody>
      </p:sp>
      <p:sp>
        <p:nvSpPr>
          <p:cNvPr id="4" name="txt Title Fixed"/>
          <p:cNvSpPr txBox="1">
            <a:spLocks noChangeArrowheads="1"/>
          </p:cNvSpPr>
          <p:nvPr userDrawn="1"/>
        </p:nvSpPr>
        <p:spPr bwMode="auto">
          <a:xfrm>
            <a:off x="492125" y="85726"/>
            <a:ext cx="8318500" cy="557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algn="l" rtl="0" eaLnBrk="0" fontAlgn="base" hangingPunct="0">
              <a:lnSpc>
                <a:spcPct val="90000"/>
              </a:lnSpc>
              <a:spcBef>
                <a:spcPct val="0"/>
              </a:spcBef>
              <a:spcAft>
                <a:spcPct val="0"/>
              </a:spcAft>
              <a:defRPr sz="3400" b="1">
                <a:solidFill>
                  <a:srgbClr val="04628C"/>
                </a:solidFill>
                <a:latin typeface="Calibri" pitchFamily="34" charset="0"/>
                <a:ea typeface="Calibri" pitchFamily="34" charset="0"/>
                <a:cs typeface="Calibri" pitchFamily="34" charset="0"/>
              </a:defRPr>
            </a:lvl1pPr>
            <a:lvl2pPr algn="l" rtl="0" eaLnBrk="0" fontAlgn="base" hangingPunct="0">
              <a:lnSpc>
                <a:spcPct val="90000"/>
              </a:lnSpc>
              <a:spcBef>
                <a:spcPct val="0"/>
              </a:spcBef>
              <a:spcAft>
                <a:spcPct val="0"/>
              </a:spcAft>
              <a:defRPr sz="3400" b="1">
                <a:solidFill>
                  <a:srgbClr val="04628C"/>
                </a:solidFill>
                <a:latin typeface="Calibri" pitchFamily="34" charset="0"/>
                <a:ea typeface="Calibri" pitchFamily="34" charset="0"/>
                <a:cs typeface="Calibri" pitchFamily="34" charset="0"/>
              </a:defRPr>
            </a:lvl2pPr>
            <a:lvl3pPr algn="l" rtl="0" eaLnBrk="0" fontAlgn="base" hangingPunct="0">
              <a:lnSpc>
                <a:spcPct val="90000"/>
              </a:lnSpc>
              <a:spcBef>
                <a:spcPct val="0"/>
              </a:spcBef>
              <a:spcAft>
                <a:spcPct val="0"/>
              </a:spcAft>
              <a:defRPr sz="3400" b="1">
                <a:solidFill>
                  <a:srgbClr val="04628C"/>
                </a:solidFill>
                <a:latin typeface="Calibri" pitchFamily="34" charset="0"/>
                <a:ea typeface="Calibri" pitchFamily="34" charset="0"/>
                <a:cs typeface="Calibri" pitchFamily="34" charset="0"/>
              </a:defRPr>
            </a:lvl3pPr>
            <a:lvl4pPr algn="l" rtl="0" eaLnBrk="0" fontAlgn="base" hangingPunct="0">
              <a:lnSpc>
                <a:spcPct val="90000"/>
              </a:lnSpc>
              <a:spcBef>
                <a:spcPct val="0"/>
              </a:spcBef>
              <a:spcAft>
                <a:spcPct val="0"/>
              </a:spcAft>
              <a:defRPr sz="3400" b="1">
                <a:solidFill>
                  <a:srgbClr val="04628C"/>
                </a:solidFill>
                <a:latin typeface="Calibri" pitchFamily="34" charset="0"/>
                <a:ea typeface="Calibri" pitchFamily="34" charset="0"/>
                <a:cs typeface="Calibri" pitchFamily="34" charset="0"/>
              </a:defRPr>
            </a:lvl4pPr>
            <a:lvl5pPr algn="l" rtl="0" eaLnBrk="0" fontAlgn="base" hangingPunct="0">
              <a:lnSpc>
                <a:spcPct val="90000"/>
              </a:lnSpc>
              <a:spcBef>
                <a:spcPct val="0"/>
              </a:spcBef>
              <a:spcAft>
                <a:spcPct val="0"/>
              </a:spcAft>
              <a:defRPr sz="3400" b="1">
                <a:solidFill>
                  <a:srgbClr val="04628C"/>
                </a:solidFill>
                <a:latin typeface="Calibri" pitchFamily="34" charset="0"/>
                <a:ea typeface="Calibri" pitchFamily="34" charset="0"/>
                <a:cs typeface="Calibri" pitchFamily="34" charset="0"/>
              </a:defRPr>
            </a:lvl5pPr>
            <a:lvl6pPr marL="457200" algn="l" rtl="0" fontAlgn="base">
              <a:lnSpc>
                <a:spcPct val="90000"/>
              </a:lnSpc>
              <a:spcBef>
                <a:spcPct val="0"/>
              </a:spcBef>
              <a:spcAft>
                <a:spcPct val="0"/>
              </a:spcAft>
              <a:defRPr sz="3000" b="1">
                <a:solidFill>
                  <a:schemeClr val="accent1"/>
                </a:solidFill>
                <a:latin typeface="Arial" charset="0"/>
              </a:defRPr>
            </a:lvl6pPr>
            <a:lvl7pPr marL="914400" algn="l" rtl="0" fontAlgn="base">
              <a:lnSpc>
                <a:spcPct val="90000"/>
              </a:lnSpc>
              <a:spcBef>
                <a:spcPct val="0"/>
              </a:spcBef>
              <a:spcAft>
                <a:spcPct val="0"/>
              </a:spcAft>
              <a:defRPr sz="3000" b="1">
                <a:solidFill>
                  <a:schemeClr val="accent1"/>
                </a:solidFill>
                <a:latin typeface="Arial" charset="0"/>
              </a:defRPr>
            </a:lvl7pPr>
            <a:lvl8pPr marL="1371600" algn="l" rtl="0" fontAlgn="base">
              <a:lnSpc>
                <a:spcPct val="90000"/>
              </a:lnSpc>
              <a:spcBef>
                <a:spcPct val="0"/>
              </a:spcBef>
              <a:spcAft>
                <a:spcPct val="0"/>
              </a:spcAft>
              <a:defRPr sz="3000" b="1">
                <a:solidFill>
                  <a:schemeClr val="accent1"/>
                </a:solidFill>
                <a:latin typeface="Arial" charset="0"/>
              </a:defRPr>
            </a:lvl8pPr>
            <a:lvl9pPr marL="1828800" algn="l" rtl="0" fontAlgn="base">
              <a:lnSpc>
                <a:spcPct val="90000"/>
              </a:lnSpc>
              <a:spcBef>
                <a:spcPct val="0"/>
              </a:spcBef>
              <a:spcAft>
                <a:spcPct val="0"/>
              </a:spcAft>
              <a:defRPr sz="3000" b="1">
                <a:solidFill>
                  <a:schemeClr val="accent1"/>
                </a:solidFill>
                <a:latin typeface="Arial" charset="0"/>
              </a:defRPr>
            </a:lvl9pPr>
          </a:lstStyle>
          <a:p>
            <a:r>
              <a:rPr lang="en-US" sz="2400" dirty="0">
                <a:latin typeface="+mj-lt"/>
                <a:cs typeface="Arial" pitchFamily="34" charset="0"/>
              </a:rPr>
              <a:t>Review</a:t>
            </a:r>
            <a:r>
              <a:rPr lang="en-US" sz="2400" dirty="0">
                <a:latin typeface="Arial" pitchFamily="34" charset="0"/>
                <a:cs typeface="Arial" pitchFamily="34" charset="0"/>
              </a:rPr>
              <a:t> questions</a:t>
            </a:r>
          </a:p>
        </p:txBody>
      </p:sp>
    </p:spTree>
    <p:extLst>
      <p:ext uri="{BB962C8B-B14F-4D97-AF65-F5344CB8AC3E}">
        <p14:creationId xmlns:p14="http://schemas.microsoft.com/office/powerpoint/2010/main" val="423496761"/>
      </p:ext>
    </p:extLst>
  </p:cSld>
  <p:clrMapOvr>
    <a:masterClrMapping/>
  </p:clrMapOvr>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Review Questions True False">
    <p:spTree>
      <p:nvGrpSpPr>
        <p:cNvPr id="1" name=""/>
        <p:cNvGrpSpPr/>
        <p:nvPr/>
      </p:nvGrpSpPr>
      <p:grpSpPr>
        <a:xfrm>
          <a:off x="0" y="0"/>
          <a:ext cx="0" cy="0"/>
          <a:chOff x="0" y="0"/>
          <a:chExt cx="0" cy="0"/>
        </a:xfrm>
      </p:grpSpPr>
      <p:sp>
        <p:nvSpPr>
          <p:cNvPr id="6" name="txt Title Fixed"/>
          <p:cNvSpPr txBox="1">
            <a:spLocks noChangeArrowheads="1"/>
          </p:cNvSpPr>
          <p:nvPr/>
        </p:nvSpPr>
        <p:spPr bwMode="auto">
          <a:xfrm>
            <a:off x="492125" y="85726"/>
            <a:ext cx="8318500" cy="557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algn="l" rtl="0" eaLnBrk="0" fontAlgn="base" hangingPunct="0">
              <a:lnSpc>
                <a:spcPct val="90000"/>
              </a:lnSpc>
              <a:spcBef>
                <a:spcPct val="0"/>
              </a:spcBef>
              <a:spcAft>
                <a:spcPct val="0"/>
              </a:spcAft>
              <a:defRPr sz="3400" b="1">
                <a:solidFill>
                  <a:srgbClr val="04628C"/>
                </a:solidFill>
                <a:latin typeface="Calibri" pitchFamily="34" charset="0"/>
                <a:ea typeface="Calibri" pitchFamily="34" charset="0"/>
                <a:cs typeface="Calibri" pitchFamily="34" charset="0"/>
              </a:defRPr>
            </a:lvl1pPr>
            <a:lvl2pPr algn="l" rtl="0" eaLnBrk="0" fontAlgn="base" hangingPunct="0">
              <a:lnSpc>
                <a:spcPct val="90000"/>
              </a:lnSpc>
              <a:spcBef>
                <a:spcPct val="0"/>
              </a:spcBef>
              <a:spcAft>
                <a:spcPct val="0"/>
              </a:spcAft>
              <a:defRPr sz="3400" b="1">
                <a:solidFill>
                  <a:srgbClr val="04628C"/>
                </a:solidFill>
                <a:latin typeface="Calibri" pitchFamily="34" charset="0"/>
                <a:ea typeface="Calibri" pitchFamily="34" charset="0"/>
                <a:cs typeface="Calibri" pitchFamily="34" charset="0"/>
              </a:defRPr>
            </a:lvl2pPr>
            <a:lvl3pPr algn="l" rtl="0" eaLnBrk="0" fontAlgn="base" hangingPunct="0">
              <a:lnSpc>
                <a:spcPct val="90000"/>
              </a:lnSpc>
              <a:spcBef>
                <a:spcPct val="0"/>
              </a:spcBef>
              <a:spcAft>
                <a:spcPct val="0"/>
              </a:spcAft>
              <a:defRPr sz="3400" b="1">
                <a:solidFill>
                  <a:srgbClr val="04628C"/>
                </a:solidFill>
                <a:latin typeface="Calibri" pitchFamily="34" charset="0"/>
                <a:ea typeface="Calibri" pitchFamily="34" charset="0"/>
                <a:cs typeface="Calibri" pitchFamily="34" charset="0"/>
              </a:defRPr>
            </a:lvl3pPr>
            <a:lvl4pPr algn="l" rtl="0" eaLnBrk="0" fontAlgn="base" hangingPunct="0">
              <a:lnSpc>
                <a:spcPct val="90000"/>
              </a:lnSpc>
              <a:spcBef>
                <a:spcPct val="0"/>
              </a:spcBef>
              <a:spcAft>
                <a:spcPct val="0"/>
              </a:spcAft>
              <a:defRPr sz="3400" b="1">
                <a:solidFill>
                  <a:srgbClr val="04628C"/>
                </a:solidFill>
                <a:latin typeface="Calibri" pitchFamily="34" charset="0"/>
                <a:ea typeface="Calibri" pitchFamily="34" charset="0"/>
                <a:cs typeface="Calibri" pitchFamily="34" charset="0"/>
              </a:defRPr>
            </a:lvl4pPr>
            <a:lvl5pPr algn="l" rtl="0" eaLnBrk="0" fontAlgn="base" hangingPunct="0">
              <a:lnSpc>
                <a:spcPct val="90000"/>
              </a:lnSpc>
              <a:spcBef>
                <a:spcPct val="0"/>
              </a:spcBef>
              <a:spcAft>
                <a:spcPct val="0"/>
              </a:spcAft>
              <a:defRPr sz="3400" b="1">
                <a:solidFill>
                  <a:srgbClr val="04628C"/>
                </a:solidFill>
                <a:latin typeface="Calibri" pitchFamily="34" charset="0"/>
                <a:ea typeface="Calibri" pitchFamily="34" charset="0"/>
                <a:cs typeface="Calibri" pitchFamily="34" charset="0"/>
              </a:defRPr>
            </a:lvl5pPr>
            <a:lvl6pPr marL="457200" algn="l" rtl="0" fontAlgn="base">
              <a:lnSpc>
                <a:spcPct val="90000"/>
              </a:lnSpc>
              <a:spcBef>
                <a:spcPct val="0"/>
              </a:spcBef>
              <a:spcAft>
                <a:spcPct val="0"/>
              </a:spcAft>
              <a:defRPr sz="3000" b="1">
                <a:solidFill>
                  <a:schemeClr val="accent1"/>
                </a:solidFill>
                <a:latin typeface="Arial" charset="0"/>
              </a:defRPr>
            </a:lvl6pPr>
            <a:lvl7pPr marL="914400" algn="l" rtl="0" fontAlgn="base">
              <a:lnSpc>
                <a:spcPct val="90000"/>
              </a:lnSpc>
              <a:spcBef>
                <a:spcPct val="0"/>
              </a:spcBef>
              <a:spcAft>
                <a:spcPct val="0"/>
              </a:spcAft>
              <a:defRPr sz="3000" b="1">
                <a:solidFill>
                  <a:schemeClr val="accent1"/>
                </a:solidFill>
                <a:latin typeface="Arial" charset="0"/>
              </a:defRPr>
            </a:lvl7pPr>
            <a:lvl8pPr marL="1371600" algn="l" rtl="0" fontAlgn="base">
              <a:lnSpc>
                <a:spcPct val="90000"/>
              </a:lnSpc>
              <a:spcBef>
                <a:spcPct val="0"/>
              </a:spcBef>
              <a:spcAft>
                <a:spcPct val="0"/>
              </a:spcAft>
              <a:defRPr sz="3000" b="1">
                <a:solidFill>
                  <a:schemeClr val="accent1"/>
                </a:solidFill>
                <a:latin typeface="Arial" charset="0"/>
              </a:defRPr>
            </a:lvl8pPr>
            <a:lvl9pPr marL="1828800" algn="l" rtl="0" fontAlgn="base">
              <a:lnSpc>
                <a:spcPct val="90000"/>
              </a:lnSpc>
              <a:spcBef>
                <a:spcPct val="0"/>
              </a:spcBef>
              <a:spcAft>
                <a:spcPct val="0"/>
              </a:spcAft>
              <a:defRPr sz="3000" b="1">
                <a:solidFill>
                  <a:schemeClr val="accent1"/>
                </a:solidFill>
                <a:latin typeface="Arial" charset="0"/>
              </a:defRPr>
            </a:lvl9pPr>
          </a:lstStyle>
          <a:p>
            <a:r>
              <a:rPr lang="en-US" sz="2400" dirty="0">
                <a:latin typeface="+mj-lt"/>
                <a:cs typeface="Arial" pitchFamily="34" charset="0"/>
              </a:rPr>
              <a:t>Review</a:t>
            </a:r>
            <a:r>
              <a:rPr lang="en-US" sz="2400" dirty="0">
                <a:latin typeface="+mj-lt"/>
              </a:rPr>
              <a:t> questions</a:t>
            </a:r>
          </a:p>
        </p:txBody>
      </p:sp>
      <p:sp>
        <p:nvSpPr>
          <p:cNvPr id="7" name="txt Content Fixed"/>
          <p:cNvSpPr/>
          <p:nvPr/>
        </p:nvSpPr>
        <p:spPr>
          <a:xfrm>
            <a:off x="521208" y="685800"/>
            <a:ext cx="832104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marL="0" lvl="0" indent="0" eaLnBrk="0" fontAlgn="base" hangingPunct="0">
              <a:spcBef>
                <a:spcPct val="40000"/>
              </a:spcBef>
              <a:spcAft>
                <a:spcPct val="0"/>
              </a:spcAft>
              <a:buClr>
                <a:srgbClr val="04628C"/>
              </a:buClr>
              <a:buSzPct val="90000"/>
              <a:buFont typeface="Arial" pitchFamily="34" charset="0"/>
              <a:buNone/>
            </a:pPr>
            <a:r>
              <a:rPr lang="en-US" sz="1800" dirty="0">
                <a:solidFill>
                  <a:schemeClr val="bg1"/>
                </a:solidFill>
                <a:ea typeface="Calibri" pitchFamily="34" charset="0"/>
                <a:cs typeface="Calibri" pitchFamily="34" charset="0"/>
              </a:rPr>
              <a:t>Identify if each question is true or false:</a:t>
            </a:r>
          </a:p>
          <a:p>
            <a:pPr marL="0" lvl="0" indent="0" eaLnBrk="0" fontAlgn="base" hangingPunct="0">
              <a:spcBef>
                <a:spcPct val="40000"/>
              </a:spcBef>
              <a:spcAft>
                <a:spcPct val="0"/>
              </a:spcAft>
              <a:buClr>
                <a:srgbClr val="04628C"/>
              </a:buClr>
              <a:buSzPct val="90000"/>
              <a:buFont typeface="Arial" pitchFamily="34" charset="0"/>
              <a:buNone/>
            </a:pPr>
            <a:endParaRPr lang="en-US" sz="1800" dirty="0">
              <a:solidFill>
                <a:schemeClr val="bg1"/>
              </a:solidFill>
              <a:ea typeface="Calibri" pitchFamily="34" charset="0"/>
              <a:cs typeface="Calibri" pitchFamily="34" charset="0"/>
            </a:endParaRPr>
          </a:p>
        </p:txBody>
      </p:sp>
      <p:sp>
        <p:nvSpPr>
          <p:cNvPr id="3" name="txt Content"/>
          <p:cNvSpPr>
            <a:spLocks noGrp="1"/>
          </p:cNvSpPr>
          <p:nvPr>
            <p:ph idx="1" hasCustomPrompt="1"/>
          </p:nvPr>
        </p:nvSpPr>
        <p:spPr>
          <a:xfrm>
            <a:off x="519113" y="1085850"/>
            <a:ext cx="8318500" cy="3714750"/>
          </a:xfrm>
        </p:spPr>
        <p:txBody>
          <a:bodyPr/>
          <a:lstStyle>
            <a:lvl1pPr marL="342900" marR="0" indent="-342900" algn="l" defTabSz="685800" rtl="0" eaLnBrk="0" fontAlgn="base" latinLnBrk="0" hangingPunct="0">
              <a:lnSpc>
                <a:spcPct val="100000"/>
              </a:lnSpc>
              <a:spcBef>
                <a:spcPct val="40000"/>
              </a:spcBef>
              <a:spcAft>
                <a:spcPct val="0"/>
              </a:spcAft>
              <a:buClr>
                <a:srgbClr val="04628C"/>
              </a:buClr>
              <a:buSzPct val="90000"/>
              <a:buFont typeface="+mj-lt"/>
              <a:buAutoNum type="arabicPeriod"/>
              <a:tabLst/>
              <a:defRPr baseline="0"/>
            </a:lvl1pPr>
            <a:lvl2pPr>
              <a:buClr>
                <a:srgbClr val="04628C"/>
              </a:buClr>
              <a:buFont typeface="Calibri" pitchFamily="34" charset="0"/>
              <a:buChar char="-"/>
              <a:defRPr/>
            </a:lvl2pPr>
            <a:lvl3pPr>
              <a:buClr>
                <a:srgbClr val="04628C"/>
              </a:buClr>
              <a:buFont typeface="Calibri" pitchFamily="34" charset="0"/>
              <a:buChar char="-"/>
              <a:defRPr/>
            </a:lvl3pPr>
            <a:lvl4pPr>
              <a:buClr>
                <a:srgbClr val="04628C"/>
              </a:buClr>
              <a:buFont typeface="Calibri" pitchFamily="34" charset="0"/>
              <a:buChar char="-"/>
              <a:defRPr/>
            </a:lvl4pPr>
            <a:lvl5pPr>
              <a:buClr>
                <a:srgbClr val="04628C"/>
              </a:buClr>
              <a:buFont typeface="Calibri" pitchFamily="34" charset="0"/>
              <a:buChar char="-"/>
              <a:defRPr/>
            </a:lvl5pPr>
          </a:lstStyle>
          <a:p>
            <a:pPr lvl="0"/>
            <a:r>
              <a:rPr lang="en-US" dirty="0"/>
              <a:t>Statement.</a:t>
            </a:r>
          </a:p>
          <a:p>
            <a:pPr lvl="0"/>
            <a:r>
              <a:rPr lang="en-US" dirty="0"/>
              <a:t>Statement.</a:t>
            </a:r>
          </a:p>
          <a:p>
            <a:pPr lvl="0"/>
            <a:r>
              <a:rPr lang="en-US" dirty="0"/>
              <a:t>Statement.</a:t>
            </a:r>
          </a:p>
          <a:p>
            <a:pPr lvl="0"/>
            <a:r>
              <a:rPr lang="en-US" dirty="0"/>
              <a:t>Statement.</a:t>
            </a:r>
          </a:p>
        </p:txBody>
      </p:sp>
    </p:spTree>
    <p:extLst>
      <p:ext uri="{BB962C8B-B14F-4D97-AF65-F5344CB8AC3E}">
        <p14:creationId xmlns:p14="http://schemas.microsoft.com/office/powerpoint/2010/main" val="2654610737"/>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Blue Speed Graphic Double Line Titl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1380DC35-22AA-CB4D-B036-9AE68A672CD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pic>
        <p:nvPicPr>
          <p:cNvPr id="27" name="Picture 26">
            <a:extLst>
              <a:ext uri="{FF2B5EF4-FFF2-40B4-BE49-F238E27FC236}">
                <a16:creationId xmlns:a16="http://schemas.microsoft.com/office/drawing/2014/main" id="{3E72939B-E866-3F48-956F-028BC0570F3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44119" y="382876"/>
            <a:ext cx="2624563" cy="558418"/>
          </a:xfrm>
          <a:prstGeom prst="rect">
            <a:avLst/>
          </a:prstGeom>
        </p:spPr>
      </p:pic>
      <p:sp>
        <p:nvSpPr>
          <p:cNvPr id="9" name="Title 1">
            <a:extLst>
              <a:ext uri="{FF2B5EF4-FFF2-40B4-BE49-F238E27FC236}">
                <a16:creationId xmlns:a16="http://schemas.microsoft.com/office/drawing/2014/main" id="{1A8502E8-6D49-0148-8E79-74D110828003}"/>
              </a:ext>
            </a:extLst>
          </p:cNvPr>
          <p:cNvSpPr>
            <a:spLocks noGrp="1"/>
          </p:cNvSpPr>
          <p:nvPr>
            <p:ph type="ctrTitle" hasCustomPrompt="1"/>
          </p:nvPr>
        </p:nvSpPr>
        <p:spPr bwMode="white">
          <a:xfrm>
            <a:off x="414163" y="1561267"/>
            <a:ext cx="8348837" cy="1107996"/>
          </a:xfrm>
        </p:spPr>
        <p:txBody>
          <a:bodyPr wrap="square" anchor="ctr" anchorCtr="0">
            <a:spAutoFit/>
          </a:bodyPr>
          <a:lstStyle>
            <a:lvl1pPr algn="l">
              <a:defRPr sz="4000" b="1" i="0">
                <a:solidFill>
                  <a:schemeClr val="bg1"/>
                </a:solidFill>
                <a:latin typeface="Arial" panose="020B0604020202020204" pitchFamily="34" charset="0"/>
                <a:cs typeface="Arial" panose="020B0604020202020204" pitchFamily="34" charset="0"/>
              </a:defRPr>
            </a:lvl1pPr>
          </a:lstStyle>
          <a:p>
            <a:pPr lvl="0"/>
            <a:r>
              <a:rPr lang="en-US" dirty="0"/>
              <a:t>Double Line Title Here</a:t>
            </a:r>
            <a:br>
              <a:rPr lang="en-US" dirty="0"/>
            </a:br>
            <a:r>
              <a:rPr lang="en-US" dirty="0"/>
              <a:t>Double Line Title Here</a:t>
            </a:r>
          </a:p>
        </p:txBody>
      </p:sp>
      <p:cxnSp>
        <p:nvCxnSpPr>
          <p:cNvPr id="11" name="Straight Connector 10">
            <a:extLst>
              <a:ext uri="{FF2B5EF4-FFF2-40B4-BE49-F238E27FC236}">
                <a16:creationId xmlns:a16="http://schemas.microsoft.com/office/drawing/2014/main" id="{CC3AB9D5-63D5-C845-9EE9-47323B47D8D3}"/>
              </a:ext>
            </a:extLst>
          </p:cNvPr>
          <p:cNvCxnSpPr>
            <a:cxnSpLocks/>
          </p:cNvCxnSpPr>
          <p:nvPr/>
        </p:nvCxnSpPr>
        <p:spPr bwMode="white">
          <a:xfrm flipH="1">
            <a:off x="392897" y="3365738"/>
            <a:ext cx="2169460" cy="0"/>
          </a:xfrm>
          <a:prstGeom prst="line">
            <a:avLst/>
          </a:prstGeom>
          <a:ln w="9525">
            <a:solidFill>
              <a:schemeClr val="accent4"/>
            </a:solidFill>
          </a:ln>
        </p:spPr>
        <p:style>
          <a:lnRef idx="1">
            <a:schemeClr val="accent1"/>
          </a:lnRef>
          <a:fillRef idx="0">
            <a:schemeClr val="accent1"/>
          </a:fillRef>
          <a:effectRef idx="0">
            <a:schemeClr val="accent1"/>
          </a:effectRef>
          <a:fontRef idx="minor">
            <a:schemeClr val="tx1"/>
          </a:fontRef>
        </p:style>
      </p:cxnSp>
      <p:sp>
        <p:nvSpPr>
          <p:cNvPr id="12" name="Text Placeholder 6">
            <a:extLst>
              <a:ext uri="{FF2B5EF4-FFF2-40B4-BE49-F238E27FC236}">
                <a16:creationId xmlns:a16="http://schemas.microsoft.com/office/drawing/2014/main" id="{CF1D9D5A-91BF-5D48-B927-A5B58455E5A2}"/>
              </a:ext>
            </a:extLst>
          </p:cNvPr>
          <p:cNvSpPr>
            <a:spLocks noGrp="1"/>
          </p:cNvSpPr>
          <p:nvPr>
            <p:ph type="body" sz="quarter" idx="12" hasCustomPrompt="1"/>
          </p:nvPr>
        </p:nvSpPr>
        <p:spPr>
          <a:xfrm>
            <a:off x="414163" y="2730312"/>
            <a:ext cx="8327698" cy="406477"/>
          </a:xfrm>
        </p:spPr>
        <p:txBody>
          <a:bodyPr anchor="ctr" anchorCtr="0">
            <a:noAutofit/>
          </a:bodyPr>
          <a:lstStyle>
            <a:lvl1pPr marL="0" indent="0">
              <a:buFont typeface="Arial" panose="020B0604020202020204" pitchFamily="34" charset="0"/>
              <a:buNone/>
              <a:defRPr sz="2000">
                <a:solidFill>
                  <a:schemeClr val="bg1"/>
                </a:solidFill>
              </a:defRPr>
            </a:lvl1pPr>
            <a:lvl2pPr marL="0" indent="0">
              <a:buNone/>
              <a:defRPr>
                <a:solidFill>
                  <a:schemeClr val="bg2"/>
                </a:solidFill>
              </a:defRPr>
            </a:lvl2pPr>
            <a:lvl3pPr marL="228600" indent="0">
              <a:buNone/>
              <a:defRPr/>
            </a:lvl3pPr>
          </a:lstStyle>
          <a:p>
            <a:pPr lvl="0"/>
            <a:r>
              <a:rPr lang="en-US" dirty="0"/>
              <a:t>Speaker’s Full Name or Subtitle</a:t>
            </a:r>
          </a:p>
        </p:txBody>
      </p:sp>
      <p:sp>
        <p:nvSpPr>
          <p:cNvPr id="13" name="Text Placeholder 20">
            <a:extLst>
              <a:ext uri="{FF2B5EF4-FFF2-40B4-BE49-F238E27FC236}">
                <a16:creationId xmlns:a16="http://schemas.microsoft.com/office/drawing/2014/main" id="{5ACADCEC-F0AC-1A4F-BF69-1862F17AB2DB}"/>
              </a:ext>
            </a:extLst>
          </p:cNvPr>
          <p:cNvSpPr>
            <a:spLocks noGrp="1"/>
          </p:cNvSpPr>
          <p:nvPr>
            <p:ph type="body" sz="quarter" idx="13" hasCustomPrompt="1"/>
          </p:nvPr>
        </p:nvSpPr>
        <p:spPr>
          <a:xfrm>
            <a:off x="414163" y="3485244"/>
            <a:ext cx="8324523" cy="254000"/>
          </a:xfrm>
        </p:spPr>
        <p:txBody>
          <a:bodyPr anchor="ctr" anchorCtr="0">
            <a:normAutofit/>
          </a:bodyPr>
          <a:lstStyle>
            <a:lvl1pPr>
              <a:defRPr sz="1600">
                <a:solidFill>
                  <a:schemeClr val="accent4"/>
                </a:solidFill>
              </a:defRPr>
            </a:lvl1pPr>
          </a:lstStyle>
          <a:p>
            <a:r>
              <a:rPr lang="en-US" dirty="0"/>
              <a:t>Speaker title and/or date</a:t>
            </a:r>
          </a:p>
        </p:txBody>
      </p:sp>
      <p:sp>
        <p:nvSpPr>
          <p:cNvPr id="14" name="Footer Placeholder 8">
            <a:extLst>
              <a:ext uri="{FF2B5EF4-FFF2-40B4-BE49-F238E27FC236}">
                <a16:creationId xmlns:a16="http://schemas.microsoft.com/office/drawing/2014/main" id="{EC4C956A-E6D9-D24C-87B4-60CBB21635C7}"/>
              </a:ext>
            </a:extLst>
          </p:cNvPr>
          <p:cNvSpPr>
            <a:spLocks noGrp="1"/>
          </p:cNvSpPr>
          <p:nvPr>
            <p:ph type="ftr" sz="quarter" idx="3"/>
          </p:nvPr>
        </p:nvSpPr>
        <p:spPr>
          <a:xfrm>
            <a:off x="381000" y="4695411"/>
            <a:ext cx="4572000" cy="187241"/>
          </a:xfrm>
          <a:prstGeom prst="rect">
            <a:avLst/>
          </a:prstGeom>
        </p:spPr>
        <p:txBody>
          <a:bodyPr vert="horz" lIns="0" tIns="0" rIns="0" bIns="0" rtlCol="0" anchor="b" anchorCtr="0"/>
          <a:lstStyle>
            <a:lvl1pPr algn="l">
              <a:defRPr sz="800">
                <a:solidFill>
                  <a:schemeClr val="bg2"/>
                </a:solidFill>
                <a:latin typeface="Arial" panose="020B0604020202020204" pitchFamily="34" charset="0"/>
                <a:cs typeface="Arial" panose="020B0604020202020204" pitchFamily="34" charset="0"/>
              </a:defRPr>
            </a:lvl1pPr>
            <a:lvl2pPr marL="0" indent="0">
              <a:defRPr sz="750"/>
            </a:lvl2pPr>
            <a:lvl3pPr marL="0" indent="0">
              <a:defRPr sz="750"/>
            </a:lvl3pPr>
            <a:lvl4pPr marL="0" indent="0">
              <a:defRPr sz="750"/>
            </a:lvl4pPr>
            <a:lvl5pPr marL="0" indent="0">
              <a:defRPr sz="750"/>
            </a:lvl5pPr>
            <a:lvl6pPr marL="0" indent="0">
              <a:defRPr sz="750"/>
            </a:lvl6pPr>
            <a:lvl7pPr marL="0" indent="0">
              <a:defRPr sz="750"/>
            </a:lvl7pPr>
            <a:lvl8pPr marL="0" indent="0">
              <a:defRPr sz="750"/>
            </a:lvl8pPr>
            <a:lvl9pPr marL="0" indent="0">
              <a:defRPr sz="750"/>
            </a:lvl9pPr>
          </a:lstStyle>
          <a:p>
            <a:endParaRPr lang="en-US"/>
          </a:p>
        </p:txBody>
      </p:sp>
    </p:spTree>
    <p:extLst>
      <p:ext uri="{BB962C8B-B14F-4D97-AF65-F5344CB8AC3E}">
        <p14:creationId xmlns:p14="http://schemas.microsoft.com/office/powerpoint/2010/main" val="238083471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Notices Mandatory2">
    <p:spTree>
      <p:nvGrpSpPr>
        <p:cNvPr id="1" name=""/>
        <p:cNvGrpSpPr/>
        <p:nvPr/>
      </p:nvGrpSpPr>
      <p:grpSpPr>
        <a:xfrm>
          <a:off x="0" y="0"/>
          <a:ext cx="0" cy="0"/>
          <a:chOff x="0" y="0"/>
          <a:chExt cx="0" cy="0"/>
        </a:xfrm>
      </p:grpSpPr>
      <p:sp>
        <p:nvSpPr>
          <p:cNvPr id="5" name="txt Title Fixed"/>
          <p:cNvSpPr txBox="1">
            <a:spLocks noChangeArrowheads="1"/>
          </p:cNvSpPr>
          <p:nvPr/>
        </p:nvSpPr>
        <p:spPr bwMode="auto">
          <a:xfrm>
            <a:off x="492125" y="85726"/>
            <a:ext cx="8318500" cy="557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algn="l" rtl="0" eaLnBrk="0" fontAlgn="base" hangingPunct="0">
              <a:lnSpc>
                <a:spcPct val="90000"/>
              </a:lnSpc>
              <a:spcBef>
                <a:spcPct val="0"/>
              </a:spcBef>
              <a:spcAft>
                <a:spcPct val="0"/>
              </a:spcAft>
              <a:defRPr sz="3400" b="1">
                <a:solidFill>
                  <a:srgbClr val="04628C"/>
                </a:solidFill>
                <a:latin typeface="Calibri" pitchFamily="34" charset="0"/>
                <a:ea typeface="Calibri" pitchFamily="34" charset="0"/>
                <a:cs typeface="Calibri" pitchFamily="34" charset="0"/>
              </a:defRPr>
            </a:lvl1pPr>
            <a:lvl2pPr algn="l" rtl="0" eaLnBrk="0" fontAlgn="base" hangingPunct="0">
              <a:lnSpc>
                <a:spcPct val="90000"/>
              </a:lnSpc>
              <a:spcBef>
                <a:spcPct val="0"/>
              </a:spcBef>
              <a:spcAft>
                <a:spcPct val="0"/>
              </a:spcAft>
              <a:defRPr sz="3400" b="1">
                <a:solidFill>
                  <a:srgbClr val="04628C"/>
                </a:solidFill>
                <a:latin typeface="Calibri" pitchFamily="34" charset="0"/>
                <a:ea typeface="Calibri" pitchFamily="34" charset="0"/>
                <a:cs typeface="Calibri" pitchFamily="34" charset="0"/>
              </a:defRPr>
            </a:lvl2pPr>
            <a:lvl3pPr algn="l" rtl="0" eaLnBrk="0" fontAlgn="base" hangingPunct="0">
              <a:lnSpc>
                <a:spcPct val="90000"/>
              </a:lnSpc>
              <a:spcBef>
                <a:spcPct val="0"/>
              </a:spcBef>
              <a:spcAft>
                <a:spcPct val="0"/>
              </a:spcAft>
              <a:defRPr sz="3400" b="1">
                <a:solidFill>
                  <a:srgbClr val="04628C"/>
                </a:solidFill>
                <a:latin typeface="Calibri" pitchFamily="34" charset="0"/>
                <a:ea typeface="Calibri" pitchFamily="34" charset="0"/>
                <a:cs typeface="Calibri" pitchFamily="34" charset="0"/>
              </a:defRPr>
            </a:lvl3pPr>
            <a:lvl4pPr algn="l" rtl="0" eaLnBrk="0" fontAlgn="base" hangingPunct="0">
              <a:lnSpc>
                <a:spcPct val="90000"/>
              </a:lnSpc>
              <a:spcBef>
                <a:spcPct val="0"/>
              </a:spcBef>
              <a:spcAft>
                <a:spcPct val="0"/>
              </a:spcAft>
              <a:defRPr sz="3400" b="1">
                <a:solidFill>
                  <a:srgbClr val="04628C"/>
                </a:solidFill>
                <a:latin typeface="Calibri" pitchFamily="34" charset="0"/>
                <a:ea typeface="Calibri" pitchFamily="34" charset="0"/>
                <a:cs typeface="Calibri" pitchFamily="34" charset="0"/>
              </a:defRPr>
            </a:lvl4pPr>
            <a:lvl5pPr algn="l" rtl="0" eaLnBrk="0" fontAlgn="base" hangingPunct="0">
              <a:lnSpc>
                <a:spcPct val="90000"/>
              </a:lnSpc>
              <a:spcBef>
                <a:spcPct val="0"/>
              </a:spcBef>
              <a:spcAft>
                <a:spcPct val="0"/>
              </a:spcAft>
              <a:defRPr sz="3400" b="1">
                <a:solidFill>
                  <a:srgbClr val="04628C"/>
                </a:solidFill>
                <a:latin typeface="Calibri" pitchFamily="34" charset="0"/>
                <a:ea typeface="Calibri" pitchFamily="34" charset="0"/>
                <a:cs typeface="Calibri" pitchFamily="34" charset="0"/>
              </a:defRPr>
            </a:lvl5pPr>
            <a:lvl6pPr marL="457200" algn="l" rtl="0" fontAlgn="base">
              <a:lnSpc>
                <a:spcPct val="90000"/>
              </a:lnSpc>
              <a:spcBef>
                <a:spcPct val="0"/>
              </a:spcBef>
              <a:spcAft>
                <a:spcPct val="0"/>
              </a:spcAft>
              <a:defRPr sz="3000" b="1">
                <a:solidFill>
                  <a:schemeClr val="accent1"/>
                </a:solidFill>
                <a:latin typeface="Arial" charset="0"/>
              </a:defRPr>
            </a:lvl6pPr>
            <a:lvl7pPr marL="914400" algn="l" rtl="0" fontAlgn="base">
              <a:lnSpc>
                <a:spcPct val="90000"/>
              </a:lnSpc>
              <a:spcBef>
                <a:spcPct val="0"/>
              </a:spcBef>
              <a:spcAft>
                <a:spcPct val="0"/>
              </a:spcAft>
              <a:defRPr sz="3000" b="1">
                <a:solidFill>
                  <a:schemeClr val="accent1"/>
                </a:solidFill>
                <a:latin typeface="Arial" charset="0"/>
              </a:defRPr>
            </a:lvl7pPr>
            <a:lvl8pPr marL="1371600" algn="l" rtl="0" fontAlgn="base">
              <a:lnSpc>
                <a:spcPct val="90000"/>
              </a:lnSpc>
              <a:spcBef>
                <a:spcPct val="0"/>
              </a:spcBef>
              <a:spcAft>
                <a:spcPct val="0"/>
              </a:spcAft>
              <a:defRPr sz="3000" b="1">
                <a:solidFill>
                  <a:schemeClr val="accent1"/>
                </a:solidFill>
                <a:latin typeface="Arial" charset="0"/>
              </a:defRPr>
            </a:lvl8pPr>
            <a:lvl9pPr marL="1828800" algn="l" rtl="0" fontAlgn="base">
              <a:lnSpc>
                <a:spcPct val="90000"/>
              </a:lnSpc>
              <a:spcBef>
                <a:spcPct val="0"/>
              </a:spcBef>
              <a:spcAft>
                <a:spcPct val="0"/>
              </a:spcAft>
              <a:defRPr sz="3000" b="1">
                <a:solidFill>
                  <a:schemeClr val="accent1"/>
                </a:solidFill>
                <a:latin typeface="Arial" charset="0"/>
              </a:defRPr>
            </a:lvl9pPr>
          </a:lstStyle>
          <a:p>
            <a:r>
              <a:rPr lang="en-US" sz="2400" dirty="0">
                <a:latin typeface="+mj-lt"/>
                <a:cs typeface="Arial" pitchFamily="34" charset="0"/>
              </a:rPr>
              <a:t>Notices</a:t>
            </a:r>
            <a:endParaRPr lang="en-US" sz="2400" dirty="0">
              <a:latin typeface="+mj-lt"/>
            </a:endParaRPr>
          </a:p>
        </p:txBody>
      </p:sp>
      <p:sp>
        <p:nvSpPr>
          <p:cNvPr id="6" name="txt Notice Fixed"/>
          <p:cNvSpPr/>
          <p:nvPr userDrawn="1"/>
        </p:nvSpPr>
        <p:spPr>
          <a:xfrm>
            <a:off x="521209" y="685800"/>
            <a:ext cx="8289417" cy="4057650"/>
          </a:xfrm>
          <a:prstGeom prst="rect">
            <a:avLst/>
          </a:prstGeom>
          <a:ln w="9525">
            <a:solidFill>
              <a:schemeClr val="tx1"/>
            </a:solidFill>
          </a:ln>
        </p:spPr>
        <p:txBody>
          <a:bodyPr wrap="square" lIns="0" tIns="0" rIns="0" bIns="0">
            <a:noAutofit/>
          </a:bodyPr>
          <a:lstStyle/>
          <a:p>
            <a:pPr marL="0" indent="0">
              <a:buFont typeface="Wingdings 3" pitchFamily="18" charset="2"/>
              <a:buNone/>
            </a:pPr>
            <a:r>
              <a:rPr lang="en-US" sz="1200" b="1" dirty="0">
                <a:solidFill>
                  <a:schemeClr val="bg1"/>
                </a:solidFill>
              </a:rPr>
              <a:t>Copyright © 2001-2014 Guidewire Software, Inc. All rights reserved.</a:t>
            </a:r>
            <a:br>
              <a:rPr lang="en-US" sz="1200" b="1" dirty="0">
                <a:solidFill>
                  <a:schemeClr val="bg1"/>
                </a:solidFill>
              </a:rPr>
            </a:br>
            <a:endParaRPr lang="en-US" sz="1200" b="1" dirty="0">
              <a:solidFill>
                <a:schemeClr val="bg1"/>
              </a:solidFill>
            </a:endParaRPr>
          </a:p>
          <a:p>
            <a:pPr marL="0" indent="0">
              <a:buFont typeface="Wingdings 3" pitchFamily="18" charset="2"/>
              <a:buNone/>
            </a:pPr>
            <a:r>
              <a:rPr lang="en-US" sz="1050" b="0" dirty="0">
                <a:solidFill>
                  <a:schemeClr val="bg1"/>
                </a:solidFill>
              </a:rPr>
              <a:t>Guidewire, Guidewire Software, Guidewire ClaimCenter, Guidewire PolicyCenter, Guidewire BillingCenter, Guidewire Reinsurance Management, Guidewire ContactManager, Guidewire Vendor Data Management, Guidewire Client Data Management, Guidewire Rating Management, Guidewire InsuranceSuite, Guidewire ContactCenter, Guidewire Studio, Guidewire Product Designer, Guidewire Live, Guidewire </a:t>
            </a:r>
            <a:r>
              <a:rPr lang="en-US" sz="1050" b="0" dirty="0" err="1">
                <a:solidFill>
                  <a:schemeClr val="bg1"/>
                </a:solidFill>
              </a:rPr>
              <a:t>DataHub</a:t>
            </a:r>
            <a:r>
              <a:rPr lang="en-US" sz="1050" b="0" dirty="0">
                <a:solidFill>
                  <a:schemeClr val="bg1"/>
                </a:solidFill>
              </a:rPr>
              <a:t>, Guidewire </a:t>
            </a:r>
            <a:r>
              <a:rPr lang="en-US" sz="1050" b="0" dirty="0" err="1">
                <a:solidFill>
                  <a:schemeClr val="bg1"/>
                </a:solidFill>
              </a:rPr>
              <a:t>InfoCenter</a:t>
            </a:r>
            <a:r>
              <a:rPr lang="en-US" sz="1050" b="0" dirty="0">
                <a:solidFill>
                  <a:schemeClr val="bg1"/>
                </a:solidFill>
              </a:rPr>
              <a:t>, Guidewire Standard Reporting, Guidewire ExampleCenter, Guidewire Account Manager Portal, Guidewire Claim Portal, Guidewire Policyholder Portal, ClaimCenter, BillingCenter, PolicyCenter, InsuranceSuite, Gosu, Deliver Insurance Your Way, and the Guidewire logo are trademarks, service marks, or registered trademarks of Guidewire Software, Inc. in the United States and/or other countries.</a:t>
            </a:r>
            <a:br>
              <a:rPr lang="en-US" sz="1050" b="0" dirty="0">
                <a:solidFill>
                  <a:schemeClr val="bg1"/>
                </a:solidFill>
              </a:rPr>
            </a:br>
            <a:endParaRPr lang="en-US" sz="1050" b="0" dirty="0">
              <a:solidFill>
                <a:schemeClr val="bg1"/>
              </a:solidFill>
            </a:endParaRPr>
          </a:p>
          <a:p>
            <a:pPr marL="0" indent="0">
              <a:buFont typeface="Wingdings 3" pitchFamily="18" charset="2"/>
              <a:buNone/>
            </a:pPr>
            <a:r>
              <a:rPr lang="en-US" sz="1050" b="0" dirty="0">
                <a:solidFill>
                  <a:schemeClr val="bg1"/>
                </a:solidFill>
              </a:rPr>
              <a:t>All other trademarks are the property of their respective owners.</a:t>
            </a:r>
          </a:p>
          <a:p>
            <a:pPr marL="0" indent="0">
              <a:buFont typeface="Wingdings 3" pitchFamily="18" charset="2"/>
              <a:buNone/>
            </a:pPr>
            <a:endParaRPr lang="en-US" sz="1200" b="0" dirty="0">
              <a:solidFill>
                <a:schemeClr val="bg1"/>
              </a:solidFill>
            </a:endParaRPr>
          </a:p>
          <a:p>
            <a:pPr marL="0" indent="0">
              <a:buFont typeface="Wingdings 3" pitchFamily="18" charset="2"/>
              <a:buNone/>
            </a:pPr>
            <a:r>
              <a:rPr lang="en-US" sz="1200" b="1" dirty="0">
                <a:solidFill>
                  <a:schemeClr val="bg1"/>
                </a:solidFill>
              </a:rPr>
              <a:t>This material is confidential and proprietary to Guidewire and subject to the confidentiality terms in the applicable license agreement and/or separate nondisclosure agreement.</a:t>
            </a:r>
          </a:p>
          <a:p>
            <a:pPr marL="0" indent="0">
              <a:buFont typeface="Wingdings 3" pitchFamily="18" charset="2"/>
              <a:buNone/>
            </a:pPr>
            <a:endParaRPr lang="en-US" sz="1200" b="0" dirty="0">
              <a:solidFill>
                <a:schemeClr val="bg1"/>
              </a:solidFill>
            </a:endParaRPr>
          </a:p>
          <a:p>
            <a:pPr marL="0" indent="0">
              <a:buFont typeface="Wingdings 3" pitchFamily="18" charset="2"/>
              <a:buNone/>
            </a:pPr>
            <a:r>
              <a:rPr lang="en-US" sz="1050" b="0" dirty="0">
                <a:solidFill>
                  <a:schemeClr val="bg1"/>
                </a:solidFill>
              </a:rPr>
              <a:t>This file and the contents herein are the property of Guidewire Software, Inc. Use of this course material is restricted to students officially registered in this specific Guidewire-instructed course, or for other use expressly authorized by Guidewire. Replication or distribution of this course material in electronic, paper, or other format is prohibited without express permission from Guidewire.</a:t>
            </a:r>
            <a:br>
              <a:rPr lang="en-US" sz="1050" b="0" dirty="0">
                <a:solidFill>
                  <a:schemeClr val="bg1"/>
                </a:solidFill>
              </a:rPr>
            </a:br>
            <a:endParaRPr lang="en-US" sz="1050" b="0" dirty="0">
              <a:solidFill>
                <a:schemeClr val="bg1"/>
              </a:solidFill>
            </a:endParaRPr>
          </a:p>
          <a:p>
            <a:pPr marL="0" indent="0">
              <a:buFont typeface="Wingdings 3" pitchFamily="18" charset="2"/>
              <a:buNone/>
            </a:pPr>
            <a:r>
              <a:rPr lang="en-US" sz="1050" b="0" dirty="0">
                <a:solidFill>
                  <a:schemeClr val="bg1"/>
                </a:solidFill>
              </a:rPr>
              <a:t>Guidewire products are protected by one or more United States patents.</a:t>
            </a:r>
          </a:p>
        </p:txBody>
      </p:sp>
    </p:spTree>
    <p:extLst>
      <p:ext uri="{BB962C8B-B14F-4D97-AF65-F5344CB8AC3E}">
        <p14:creationId xmlns:p14="http://schemas.microsoft.com/office/powerpoint/2010/main" val="1448051219"/>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1_White Cover + Client Logo_Double Line">
    <p:spTree>
      <p:nvGrpSpPr>
        <p:cNvPr id="1" name=""/>
        <p:cNvGrpSpPr/>
        <p:nvPr/>
      </p:nvGrpSpPr>
      <p:grpSpPr>
        <a:xfrm>
          <a:off x="0" y="0"/>
          <a:ext cx="0" cy="0"/>
          <a:chOff x="0" y="0"/>
          <a:chExt cx="0" cy="0"/>
        </a:xfrm>
      </p:grpSpPr>
      <p:cxnSp>
        <p:nvCxnSpPr>
          <p:cNvPr id="14" name="Straight Connector 13">
            <a:extLst>
              <a:ext uri="{FF2B5EF4-FFF2-40B4-BE49-F238E27FC236}">
                <a16:creationId xmlns:a16="http://schemas.microsoft.com/office/drawing/2014/main" id="{E1BCDCE1-35CA-004E-8A2B-18D80E76E3AE}"/>
              </a:ext>
            </a:extLst>
          </p:cNvPr>
          <p:cNvCxnSpPr>
            <a:cxnSpLocks/>
          </p:cNvCxnSpPr>
          <p:nvPr/>
        </p:nvCxnSpPr>
        <p:spPr>
          <a:xfrm flipV="1">
            <a:off x="3111568" y="572797"/>
            <a:ext cx="0" cy="649228"/>
          </a:xfrm>
          <a:prstGeom prst="line">
            <a:avLst/>
          </a:prstGeom>
          <a:ln w="19050" cap="rnd">
            <a:solidFill>
              <a:schemeClr val="bg2"/>
            </a:solidFill>
            <a:prstDash val="sysDot"/>
            <a:round/>
          </a:ln>
        </p:spPr>
        <p:style>
          <a:lnRef idx="1">
            <a:schemeClr val="accent1"/>
          </a:lnRef>
          <a:fillRef idx="0">
            <a:schemeClr val="accent1"/>
          </a:fillRef>
          <a:effectRef idx="0">
            <a:schemeClr val="accent1"/>
          </a:effectRef>
          <a:fontRef idx="minor">
            <a:schemeClr val="tx1"/>
          </a:fontRef>
        </p:style>
      </p:cxnSp>
      <p:pic>
        <p:nvPicPr>
          <p:cNvPr id="10" name="Picture 9" descr="A close up of a sign&#10;&#10;Description automatically generated">
            <a:extLst>
              <a:ext uri="{FF2B5EF4-FFF2-40B4-BE49-F238E27FC236}">
                <a16:creationId xmlns:a16="http://schemas.microsoft.com/office/drawing/2014/main" id="{4CD00A0B-19B3-AE44-9414-54B79855AA4B}"/>
              </a:ext>
            </a:extLst>
          </p:cNvPr>
          <p:cNvPicPr>
            <a:picLocks noChangeAspect="1"/>
          </p:cNvPicPr>
          <p:nvPr/>
        </p:nvPicPr>
        <p:blipFill>
          <a:blip r:embed="rId2"/>
          <a:stretch>
            <a:fillRect/>
          </a:stretch>
        </p:blipFill>
        <p:spPr>
          <a:xfrm>
            <a:off x="131956" y="79601"/>
            <a:ext cx="3237409" cy="1171967"/>
          </a:xfrm>
          <a:prstGeom prst="rect">
            <a:avLst/>
          </a:prstGeom>
        </p:spPr>
      </p:pic>
      <p:sp>
        <p:nvSpPr>
          <p:cNvPr id="11" name="Picture Placeholder 3">
            <a:extLst>
              <a:ext uri="{FF2B5EF4-FFF2-40B4-BE49-F238E27FC236}">
                <a16:creationId xmlns:a16="http://schemas.microsoft.com/office/drawing/2014/main" id="{2A573C84-40C4-8C40-AA0B-78E1756B2B15}"/>
              </a:ext>
            </a:extLst>
          </p:cNvPr>
          <p:cNvSpPr>
            <a:spLocks noGrp="1"/>
          </p:cNvSpPr>
          <p:nvPr>
            <p:ph type="pic" sz="quarter" idx="14" hasCustomPrompt="1"/>
          </p:nvPr>
        </p:nvSpPr>
        <p:spPr>
          <a:xfrm>
            <a:off x="3514013" y="306715"/>
            <a:ext cx="2777457" cy="614363"/>
          </a:xfrm>
          <a:noFill/>
        </p:spPr>
        <p:txBody>
          <a:bodyPr anchor="ctr" anchorCtr="0"/>
          <a:lstStyle>
            <a:lvl1pPr algn="ctr">
              <a:defRPr>
                <a:solidFill>
                  <a:schemeClr val="tx2">
                    <a:lumMod val="75000"/>
                    <a:lumOff val="25000"/>
                  </a:schemeClr>
                </a:solidFill>
              </a:defRPr>
            </a:lvl1pPr>
          </a:lstStyle>
          <a:p>
            <a:r>
              <a:rPr lang="en-US" dirty="0"/>
              <a:t>Insert Client or Partner Logo Here</a:t>
            </a:r>
          </a:p>
        </p:txBody>
      </p:sp>
      <p:sp>
        <p:nvSpPr>
          <p:cNvPr id="12" name="Title 1">
            <a:extLst>
              <a:ext uri="{FF2B5EF4-FFF2-40B4-BE49-F238E27FC236}">
                <a16:creationId xmlns:a16="http://schemas.microsoft.com/office/drawing/2014/main" id="{700CE5C8-92DF-234A-BCE9-4D8228A620AA}"/>
              </a:ext>
            </a:extLst>
          </p:cNvPr>
          <p:cNvSpPr>
            <a:spLocks noGrp="1"/>
          </p:cNvSpPr>
          <p:nvPr>
            <p:ph type="ctrTitle" hasCustomPrompt="1"/>
          </p:nvPr>
        </p:nvSpPr>
        <p:spPr bwMode="white">
          <a:xfrm>
            <a:off x="414163" y="1561267"/>
            <a:ext cx="8348837" cy="1107996"/>
          </a:xfrm>
        </p:spPr>
        <p:txBody>
          <a:bodyPr wrap="square" anchor="b" anchorCtr="0">
            <a:spAutoFit/>
          </a:bodyPr>
          <a:lstStyle>
            <a:lvl1pPr algn="l">
              <a:defRPr sz="4000" b="1" i="0">
                <a:solidFill>
                  <a:schemeClr val="accent2"/>
                </a:solidFill>
                <a:latin typeface="Arial" panose="020B0604020202020204" pitchFamily="34" charset="0"/>
                <a:cs typeface="Arial" panose="020B0604020202020204" pitchFamily="34" charset="0"/>
              </a:defRPr>
            </a:lvl1pPr>
          </a:lstStyle>
          <a:p>
            <a:pPr lvl="0"/>
            <a:r>
              <a:rPr lang="en-US" dirty="0"/>
              <a:t>Double Line Title Here</a:t>
            </a:r>
            <a:br>
              <a:rPr lang="en-US" dirty="0"/>
            </a:br>
            <a:r>
              <a:rPr lang="en-US" dirty="0"/>
              <a:t>Double Line Title Here</a:t>
            </a:r>
          </a:p>
        </p:txBody>
      </p:sp>
      <p:cxnSp>
        <p:nvCxnSpPr>
          <p:cNvPr id="13" name="Straight Connector 12">
            <a:extLst>
              <a:ext uri="{FF2B5EF4-FFF2-40B4-BE49-F238E27FC236}">
                <a16:creationId xmlns:a16="http://schemas.microsoft.com/office/drawing/2014/main" id="{662BF120-174E-F14D-A8E6-DB694BF08E0D}"/>
              </a:ext>
            </a:extLst>
          </p:cNvPr>
          <p:cNvCxnSpPr>
            <a:cxnSpLocks/>
          </p:cNvCxnSpPr>
          <p:nvPr/>
        </p:nvCxnSpPr>
        <p:spPr bwMode="white">
          <a:xfrm flipH="1">
            <a:off x="392897" y="3365738"/>
            <a:ext cx="2169460" cy="0"/>
          </a:xfrm>
          <a:prstGeom prst="line">
            <a:avLst/>
          </a:prstGeom>
          <a:ln w="9525">
            <a:solidFill>
              <a:schemeClr val="accent4"/>
            </a:solidFill>
          </a:ln>
        </p:spPr>
        <p:style>
          <a:lnRef idx="1">
            <a:schemeClr val="accent1"/>
          </a:lnRef>
          <a:fillRef idx="0">
            <a:schemeClr val="accent1"/>
          </a:fillRef>
          <a:effectRef idx="0">
            <a:schemeClr val="accent1"/>
          </a:effectRef>
          <a:fontRef idx="minor">
            <a:schemeClr val="tx1"/>
          </a:fontRef>
        </p:style>
      </p:cxnSp>
      <p:sp>
        <p:nvSpPr>
          <p:cNvPr id="15" name="Text Placeholder 6">
            <a:extLst>
              <a:ext uri="{FF2B5EF4-FFF2-40B4-BE49-F238E27FC236}">
                <a16:creationId xmlns:a16="http://schemas.microsoft.com/office/drawing/2014/main" id="{428A13C9-C291-9B4A-83A8-715B7AC0FB45}"/>
              </a:ext>
            </a:extLst>
          </p:cNvPr>
          <p:cNvSpPr>
            <a:spLocks noGrp="1"/>
          </p:cNvSpPr>
          <p:nvPr>
            <p:ph type="body" sz="quarter" idx="12" hasCustomPrompt="1"/>
          </p:nvPr>
        </p:nvSpPr>
        <p:spPr>
          <a:xfrm>
            <a:off x="414163" y="2730312"/>
            <a:ext cx="8327698" cy="406477"/>
          </a:xfrm>
        </p:spPr>
        <p:txBody>
          <a:bodyPr anchor="ctr" anchorCtr="0">
            <a:noAutofit/>
          </a:bodyPr>
          <a:lstStyle>
            <a:lvl1pPr marL="0" indent="0">
              <a:buFont typeface="Arial" panose="020B0604020202020204" pitchFamily="34" charset="0"/>
              <a:buNone/>
              <a:defRPr sz="2000">
                <a:solidFill>
                  <a:schemeClr val="accent2"/>
                </a:solidFill>
              </a:defRPr>
            </a:lvl1pPr>
            <a:lvl2pPr marL="0" indent="0">
              <a:buNone/>
              <a:defRPr>
                <a:solidFill>
                  <a:schemeClr val="bg2"/>
                </a:solidFill>
              </a:defRPr>
            </a:lvl2pPr>
            <a:lvl3pPr marL="228600" indent="0">
              <a:buNone/>
              <a:defRPr/>
            </a:lvl3pPr>
          </a:lstStyle>
          <a:p>
            <a:pPr lvl="0"/>
            <a:r>
              <a:rPr lang="en-US" dirty="0"/>
              <a:t>Speaker’s Full Name or Subtitle</a:t>
            </a:r>
          </a:p>
        </p:txBody>
      </p:sp>
      <p:sp>
        <p:nvSpPr>
          <p:cNvPr id="16" name="Text Placeholder 20">
            <a:extLst>
              <a:ext uri="{FF2B5EF4-FFF2-40B4-BE49-F238E27FC236}">
                <a16:creationId xmlns:a16="http://schemas.microsoft.com/office/drawing/2014/main" id="{09653D53-CFCB-F64B-AB0E-8B1239B019D7}"/>
              </a:ext>
            </a:extLst>
          </p:cNvPr>
          <p:cNvSpPr>
            <a:spLocks noGrp="1"/>
          </p:cNvSpPr>
          <p:nvPr>
            <p:ph type="body" sz="quarter" idx="13" hasCustomPrompt="1"/>
          </p:nvPr>
        </p:nvSpPr>
        <p:spPr>
          <a:xfrm>
            <a:off x="414163" y="3485244"/>
            <a:ext cx="8324523" cy="254000"/>
          </a:xfrm>
        </p:spPr>
        <p:txBody>
          <a:bodyPr anchor="ctr" anchorCtr="0">
            <a:normAutofit/>
          </a:bodyPr>
          <a:lstStyle>
            <a:lvl1pPr>
              <a:defRPr sz="1600">
                <a:solidFill>
                  <a:schemeClr val="accent4"/>
                </a:solidFill>
              </a:defRPr>
            </a:lvl1pPr>
          </a:lstStyle>
          <a:p>
            <a:r>
              <a:rPr lang="en-US" dirty="0"/>
              <a:t>Speaker title and/or date</a:t>
            </a:r>
          </a:p>
        </p:txBody>
      </p:sp>
      <p:sp>
        <p:nvSpPr>
          <p:cNvPr id="17" name="Footer Placeholder 8">
            <a:extLst>
              <a:ext uri="{FF2B5EF4-FFF2-40B4-BE49-F238E27FC236}">
                <a16:creationId xmlns:a16="http://schemas.microsoft.com/office/drawing/2014/main" id="{6E1D5D37-263A-134E-A978-EABB8ACB44A2}"/>
              </a:ext>
            </a:extLst>
          </p:cNvPr>
          <p:cNvSpPr>
            <a:spLocks noGrp="1"/>
          </p:cNvSpPr>
          <p:nvPr>
            <p:ph type="ftr" sz="quarter" idx="3"/>
          </p:nvPr>
        </p:nvSpPr>
        <p:spPr>
          <a:xfrm>
            <a:off x="381000" y="4695411"/>
            <a:ext cx="4572000" cy="187241"/>
          </a:xfrm>
          <a:prstGeom prst="rect">
            <a:avLst/>
          </a:prstGeom>
        </p:spPr>
        <p:txBody>
          <a:bodyPr vert="horz" lIns="0" tIns="0" rIns="0" bIns="0" rtlCol="0" anchor="b" anchorCtr="0"/>
          <a:lstStyle>
            <a:lvl1pPr algn="l">
              <a:defRPr sz="800">
                <a:solidFill>
                  <a:schemeClr val="accent2"/>
                </a:solidFill>
                <a:latin typeface="Arial" panose="020B0604020202020204" pitchFamily="34" charset="0"/>
                <a:cs typeface="Arial" panose="020B0604020202020204" pitchFamily="34" charset="0"/>
              </a:defRPr>
            </a:lvl1pPr>
            <a:lvl2pPr marL="0" indent="0">
              <a:defRPr sz="750"/>
            </a:lvl2pPr>
            <a:lvl3pPr marL="0" indent="0">
              <a:defRPr sz="750"/>
            </a:lvl3pPr>
            <a:lvl4pPr marL="0" indent="0">
              <a:defRPr sz="750"/>
            </a:lvl4pPr>
            <a:lvl5pPr marL="0" indent="0">
              <a:defRPr sz="750"/>
            </a:lvl5pPr>
            <a:lvl6pPr marL="0" indent="0">
              <a:defRPr sz="750"/>
            </a:lvl6pPr>
            <a:lvl7pPr marL="0" indent="0">
              <a:defRPr sz="750"/>
            </a:lvl7pPr>
            <a:lvl8pPr marL="0" indent="0">
              <a:defRPr sz="750"/>
            </a:lvl8pPr>
            <a:lvl9pPr marL="0" indent="0">
              <a:defRPr sz="750"/>
            </a:lvl9pPr>
          </a:lstStyle>
          <a:p>
            <a:endParaRPr lang="en-US"/>
          </a:p>
        </p:txBody>
      </p:sp>
    </p:spTree>
    <p:extLst>
      <p:ext uri="{BB962C8B-B14F-4D97-AF65-F5344CB8AC3E}">
        <p14:creationId xmlns:p14="http://schemas.microsoft.com/office/powerpoint/2010/main" val="26686563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Blue Gradient Cover Single + Client Logo_Single">
    <p:bg>
      <p:bgPr>
        <a:gradFill flip="none" rotWithShape="1">
          <a:gsLst>
            <a:gs pos="66000">
              <a:schemeClr val="accent1"/>
            </a:gs>
            <a:gs pos="0">
              <a:schemeClr val="accent3"/>
            </a:gs>
          </a:gsLst>
          <a:lin ang="13500000" scaled="1"/>
          <a:tileRect/>
        </a:gradFill>
        <a:effectLst/>
      </p:bgPr>
    </p:bg>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9E394311-CCC6-F94F-925A-AA4EE294BA1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25457" y="382876"/>
            <a:ext cx="2624563" cy="558418"/>
          </a:xfrm>
          <a:prstGeom prst="rect">
            <a:avLst/>
          </a:prstGeom>
        </p:spPr>
      </p:pic>
      <p:sp>
        <p:nvSpPr>
          <p:cNvPr id="20" name="Picture Placeholder 3">
            <a:extLst>
              <a:ext uri="{FF2B5EF4-FFF2-40B4-BE49-F238E27FC236}">
                <a16:creationId xmlns:a16="http://schemas.microsoft.com/office/drawing/2014/main" id="{7C58A344-CE77-2840-9D7F-E36E95488277}"/>
              </a:ext>
            </a:extLst>
          </p:cNvPr>
          <p:cNvSpPr>
            <a:spLocks noGrp="1"/>
          </p:cNvSpPr>
          <p:nvPr>
            <p:ph type="pic" sz="quarter" idx="14" hasCustomPrompt="1"/>
          </p:nvPr>
        </p:nvSpPr>
        <p:spPr>
          <a:xfrm>
            <a:off x="3514013" y="306715"/>
            <a:ext cx="2777457" cy="614363"/>
          </a:xfrm>
          <a:noFill/>
        </p:spPr>
        <p:txBody>
          <a:bodyPr anchor="ctr" anchorCtr="0"/>
          <a:lstStyle>
            <a:lvl1pPr algn="ctr">
              <a:defRPr>
                <a:solidFill>
                  <a:schemeClr val="bg1"/>
                </a:solidFill>
              </a:defRPr>
            </a:lvl1pPr>
          </a:lstStyle>
          <a:p>
            <a:r>
              <a:rPr lang="en-US" dirty="0"/>
              <a:t>Insert Client or Partner Logo Here</a:t>
            </a:r>
          </a:p>
        </p:txBody>
      </p:sp>
      <p:sp>
        <p:nvSpPr>
          <p:cNvPr id="9" name="Title 1">
            <a:extLst>
              <a:ext uri="{FF2B5EF4-FFF2-40B4-BE49-F238E27FC236}">
                <a16:creationId xmlns:a16="http://schemas.microsoft.com/office/drawing/2014/main" id="{08944D65-B84E-A049-98EE-5270F8EEF106}"/>
              </a:ext>
            </a:extLst>
          </p:cNvPr>
          <p:cNvSpPr>
            <a:spLocks noGrp="1"/>
          </p:cNvSpPr>
          <p:nvPr>
            <p:ph type="ctrTitle" hasCustomPrompt="1"/>
          </p:nvPr>
        </p:nvSpPr>
        <p:spPr bwMode="white">
          <a:xfrm>
            <a:off x="414163" y="1838266"/>
            <a:ext cx="8348837" cy="553998"/>
          </a:xfrm>
        </p:spPr>
        <p:txBody>
          <a:bodyPr wrap="square" anchor="ctr" anchorCtr="0">
            <a:spAutoFit/>
          </a:bodyPr>
          <a:lstStyle>
            <a:lvl1pPr algn="l">
              <a:defRPr sz="4000" b="1" i="0">
                <a:solidFill>
                  <a:schemeClr val="bg1"/>
                </a:solidFill>
                <a:latin typeface="Arial" panose="020B0604020202020204" pitchFamily="34" charset="0"/>
                <a:cs typeface="Arial" panose="020B0604020202020204" pitchFamily="34" charset="0"/>
              </a:defRPr>
            </a:lvl1pPr>
          </a:lstStyle>
          <a:p>
            <a:pPr lvl="0"/>
            <a:r>
              <a:rPr lang="en-US" dirty="0"/>
              <a:t>Single Line Title Here</a:t>
            </a:r>
          </a:p>
        </p:txBody>
      </p:sp>
      <p:cxnSp>
        <p:nvCxnSpPr>
          <p:cNvPr id="10" name="Straight Connector 9">
            <a:extLst>
              <a:ext uri="{FF2B5EF4-FFF2-40B4-BE49-F238E27FC236}">
                <a16:creationId xmlns:a16="http://schemas.microsoft.com/office/drawing/2014/main" id="{BF3F2592-9A69-2945-909D-AF9293BA5882}"/>
              </a:ext>
            </a:extLst>
          </p:cNvPr>
          <p:cNvCxnSpPr>
            <a:cxnSpLocks/>
          </p:cNvCxnSpPr>
          <p:nvPr/>
        </p:nvCxnSpPr>
        <p:spPr bwMode="white">
          <a:xfrm flipH="1">
            <a:off x="392897" y="3087443"/>
            <a:ext cx="2169460" cy="0"/>
          </a:xfrm>
          <a:prstGeom prst="line">
            <a:avLst/>
          </a:prstGeom>
          <a:ln w="9525">
            <a:solidFill>
              <a:schemeClr val="accent4"/>
            </a:solidFill>
          </a:ln>
        </p:spPr>
        <p:style>
          <a:lnRef idx="1">
            <a:schemeClr val="accent1"/>
          </a:lnRef>
          <a:fillRef idx="0">
            <a:schemeClr val="accent1"/>
          </a:fillRef>
          <a:effectRef idx="0">
            <a:schemeClr val="accent1"/>
          </a:effectRef>
          <a:fontRef idx="minor">
            <a:schemeClr val="tx1"/>
          </a:fontRef>
        </p:style>
      </p:cxnSp>
      <p:sp>
        <p:nvSpPr>
          <p:cNvPr id="11" name="Text Placeholder 6">
            <a:extLst>
              <a:ext uri="{FF2B5EF4-FFF2-40B4-BE49-F238E27FC236}">
                <a16:creationId xmlns:a16="http://schemas.microsoft.com/office/drawing/2014/main" id="{F36DBBC6-5A42-814E-A38D-B5720F6B246C}"/>
              </a:ext>
            </a:extLst>
          </p:cNvPr>
          <p:cNvSpPr>
            <a:spLocks noGrp="1"/>
          </p:cNvSpPr>
          <p:nvPr>
            <p:ph type="body" sz="quarter" idx="12" hasCustomPrompt="1"/>
          </p:nvPr>
        </p:nvSpPr>
        <p:spPr>
          <a:xfrm>
            <a:off x="414163" y="2452017"/>
            <a:ext cx="8327698" cy="406477"/>
          </a:xfrm>
        </p:spPr>
        <p:txBody>
          <a:bodyPr anchor="ctr" anchorCtr="0">
            <a:noAutofit/>
          </a:bodyPr>
          <a:lstStyle>
            <a:lvl1pPr marL="0" indent="0">
              <a:buFont typeface="Arial" panose="020B0604020202020204" pitchFamily="34" charset="0"/>
              <a:buNone/>
              <a:defRPr sz="2000">
                <a:solidFill>
                  <a:schemeClr val="bg1"/>
                </a:solidFill>
              </a:defRPr>
            </a:lvl1pPr>
            <a:lvl2pPr marL="0" indent="0">
              <a:buNone/>
              <a:defRPr>
                <a:solidFill>
                  <a:schemeClr val="bg2"/>
                </a:solidFill>
              </a:defRPr>
            </a:lvl2pPr>
            <a:lvl3pPr marL="228600" indent="0">
              <a:buNone/>
              <a:defRPr/>
            </a:lvl3pPr>
          </a:lstStyle>
          <a:p>
            <a:pPr lvl="0"/>
            <a:r>
              <a:rPr lang="en-US" dirty="0"/>
              <a:t>Speaker’s Full Name or Subtitle</a:t>
            </a:r>
          </a:p>
        </p:txBody>
      </p:sp>
      <p:sp>
        <p:nvSpPr>
          <p:cNvPr id="13" name="Text Placeholder 20">
            <a:extLst>
              <a:ext uri="{FF2B5EF4-FFF2-40B4-BE49-F238E27FC236}">
                <a16:creationId xmlns:a16="http://schemas.microsoft.com/office/drawing/2014/main" id="{D23382F7-67E9-6D40-8247-B2FB027F3D40}"/>
              </a:ext>
            </a:extLst>
          </p:cNvPr>
          <p:cNvSpPr>
            <a:spLocks noGrp="1"/>
          </p:cNvSpPr>
          <p:nvPr>
            <p:ph type="body" sz="quarter" idx="13" hasCustomPrompt="1"/>
          </p:nvPr>
        </p:nvSpPr>
        <p:spPr>
          <a:xfrm>
            <a:off x="414163" y="3206949"/>
            <a:ext cx="8324523" cy="254000"/>
          </a:xfrm>
        </p:spPr>
        <p:txBody>
          <a:bodyPr anchor="ctr" anchorCtr="0">
            <a:normAutofit/>
          </a:bodyPr>
          <a:lstStyle>
            <a:lvl1pPr>
              <a:defRPr sz="1600">
                <a:solidFill>
                  <a:schemeClr val="accent4"/>
                </a:solidFill>
              </a:defRPr>
            </a:lvl1pPr>
          </a:lstStyle>
          <a:p>
            <a:r>
              <a:rPr lang="en-US" dirty="0"/>
              <a:t>Speaker title and/or date</a:t>
            </a:r>
          </a:p>
        </p:txBody>
      </p:sp>
      <p:sp>
        <p:nvSpPr>
          <p:cNvPr id="16" name="Footer Placeholder 8">
            <a:extLst>
              <a:ext uri="{FF2B5EF4-FFF2-40B4-BE49-F238E27FC236}">
                <a16:creationId xmlns:a16="http://schemas.microsoft.com/office/drawing/2014/main" id="{CD2FB1B5-CBA0-AB44-9892-F8CE09330C7E}"/>
              </a:ext>
            </a:extLst>
          </p:cNvPr>
          <p:cNvSpPr>
            <a:spLocks noGrp="1"/>
          </p:cNvSpPr>
          <p:nvPr>
            <p:ph type="ftr" sz="quarter" idx="3"/>
          </p:nvPr>
        </p:nvSpPr>
        <p:spPr>
          <a:xfrm>
            <a:off x="381000" y="4695411"/>
            <a:ext cx="4572000" cy="187241"/>
          </a:xfrm>
          <a:prstGeom prst="rect">
            <a:avLst/>
          </a:prstGeom>
        </p:spPr>
        <p:txBody>
          <a:bodyPr vert="horz" lIns="0" tIns="0" rIns="0" bIns="0" rtlCol="0" anchor="b" anchorCtr="0"/>
          <a:lstStyle>
            <a:lvl1pPr algn="l">
              <a:defRPr sz="800">
                <a:solidFill>
                  <a:schemeClr val="bg2"/>
                </a:solidFill>
                <a:latin typeface="Arial" panose="020B0604020202020204" pitchFamily="34" charset="0"/>
                <a:cs typeface="Arial" panose="020B0604020202020204" pitchFamily="34" charset="0"/>
              </a:defRPr>
            </a:lvl1pPr>
            <a:lvl2pPr marL="0" indent="0">
              <a:defRPr sz="750"/>
            </a:lvl2pPr>
            <a:lvl3pPr marL="0" indent="0">
              <a:defRPr sz="750"/>
            </a:lvl3pPr>
            <a:lvl4pPr marL="0" indent="0">
              <a:defRPr sz="750"/>
            </a:lvl4pPr>
            <a:lvl5pPr marL="0" indent="0">
              <a:defRPr sz="750"/>
            </a:lvl5pPr>
            <a:lvl6pPr marL="0" indent="0">
              <a:defRPr sz="750"/>
            </a:lvl6pPr>
            <a:lvl7pPr marL="0" indent="0">
              <a:defRPr sz="750"/>
            </a:lvl7pPr>
            <a:lvl8pPr marL="0" indent="0">
              <a:defRPr sz="750"/>
            </a:lvl8pPr>
            <a:lvl9pPr marL="0" indent="0">
              <a:defRPr sz="750"/>
            </a:lvl9pPr>
          </a:lstStyle>
          <a:p>
            <a:endParaRPr lang="en-US"/>
          </a:p>
        </p:txBody>
      </p:sp>
    </p:spTree>
    <p:extLst>
      <p:ext uri="{BB962C8B-B14F-4D97-AF65-F5344CB8AC3E}">
        <p14:creationId xmlns:p14="http://schemas.microsoft.com/office/powerpoint/2010/main" val="20651986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3.xml"/><Relationship Id="rId18" Type="http://schemas.openxmlformats.org/officeDocument/2006/relationships/slideLayout" Target="../slideLayouts/slideLayout48.xml"/><Relationship Id="rId26" Type="http://schemas.openxmlformats.org/officeDocument/2006/relationships/slideLayout" Target="../slideLayouts/slideLayout56.xml"/><Relationship Id="rId39" Type="http://schemas.openxmlformats.org/officeDocument/2006/relationships/slideLayout" Target="../slideLayouts/slideLayout69.xml"/><Relationship Id="rId21" Type="http://schemas.openxmlformats.org/officeDocument/2006/relationships/slideLayout" Target="../slideLayouts/slideLayout51.xml"/><Relationship Id="rId34" Type="http://schemas.openxmlformats.org/officeDocument/2006/relationships/slideLayout" Target="../slideLayouts/slideLayout64.xml"/><Relationship Id="rId42" Type="http://schemas.openxmlformats.org/officeDocument/2006/relationships/image" Target="../media/image17.png"/><Relationship Id="rId7" Type="http://schemas.openxmlformats.org/officeDocument/2006/relationships/slideLayout" Target="../slideLayouts/slideLayout37.xml"/><Relationship Id="rId2" Type="http://schemas.openxmlformats.org/officeDocument/2006/relationships/slideLayout" Target="../slideLayouts/slideLayout32.xml"/><Relationship Id="rId16" Type="http://schemas.openxmlformats.org/officeDocument/2006/relationships/slideLayout" Target="../slideLayouts/slideLayout46.xml"/><Relationship Id="rId20" Type="http://schemas.openxmlformats.org/officeDocument/2006/relationships/slideLayout" Target="../slideLayouts/slideLayout50.xml"/><Relationship Id="rId29" Type="http://schemas.openxmlformats.org/officeDocument/2006/relationships/slideLayout" Target="../slideLayouts/slideLayout59.xml"/><Relationship Id="rId41" Type="http://schemas.openxmlformats.org/officeDocument/2006/relationships/theme" Target="../theme/theme2.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slideLayout" Target="../slideLayouts/slideLayout41.xml"/><Relationship Id="rId24" Type="http://schemas.openxmlformats.org/officeDocument/2006/relationships/slideLayout" Target="../slideLayouts/slideLayout54.xml"/><Relationship Id="rId32" Type="http://schemas.openxmlformats.org/officeDocument/2006/relationships/slideLayout" Target="../slideLayouts/slideLayout62.xml"/><Relationship Id="rId37" Type="http://schemas.openxmlformats.org/officeDocument/2006/relationships/slideLayout" Target="../slideLayouts/slideLayout67.xml"/><Relationship Id="rId40" Type="http://schemas.openxmlformats.org/officeDocument/2006/relationships/slideLayout" Target="../slideLayouts/slideLayout70.xml"/><Relationship Id="rId5" Type="http://schemas.openxmlformats.org/officeDocument/2006/relationships/slideLayout" Target="../slideLayouts/slideLayout35.xml"/><Relationship Id="rId15" Type="http://schemas.openxmlformats.org/officeDocument/2006/relationships/slideLayout" Target="../slideLayouts/slideLayout45.xml"/><Relationship Id="rId23" Type="http://schemas.openxmlformats.org/officeDocument/2006/relationships/slideLayout" Target="../slideLayouts/slideLayout53.xml"/><Relationship Id="rId28" Type="http://schemas.openxmlformats.org/officeDocument/2006/relationships/slideLayout" Target="../slideLayouts/slideLayout58.xml"/><Relationship Id="rId36" Type="http://schemas.openxmlformats.org/officeDocument/2006/relationships/slideLayout" Target="../slideLayouts/slideLayout66.xml"/><Relationship Id="rId10" Type="http://schemas.openxmlformats.org/officeDocument/2006/relationships/slideLayout" Target="../slideLayouts/slideLayout40.xml"/><Relationship Id="rId19" Type="http://schemas.openxmlformats.org/officeDocument/2006/relationships/slideLayout" Target="../slideLayouts/slideLayout49.xml"/><Relationship Id="rId31" Type="http://schemas.openxmlformats.org/officeDocument/2006/relationships/slideLayout" Target="../slideLayouts/slideLayout61.xml"/><Relationship Id="rId4" Type="http://schemas.openxmlformats.org/officeDocument/2006/relationships/slideLayout" Target="../slideLayouts/slideLayout34.xml"/><Relationship Id="rId9" Type="http://schemas.openxmlformats.org/officeDocument/2006/relationships/slideLayout" Target="../slideLayouts/slideLayout39.xml"/><Relationship Id="rId14" Type="http://schemas.openxmlformats.org/officeDocument/2006/relationships/slideLayout" Target="../slideLayouts/slideLayout44.xml"/><Relationship Id="rId22" Type="http://schemas.openxmlformats.org/officeDocument/2006/relationships/slideLayout" Target="../slideLayouts/slideLayout52.xml"/><Relationship Id="rId27" Type="http://schemas.openxmlformats.org/officeDocument/2006/relationships/slideLayout" Target="../slideLayouts/slideLayout57.xml"/><Relationship Id="rId30" Type="http://schemas.openxmlformats.org/officeDocument/2006/relationships/slideLayout" Target="../slideLayouts/slideLayout60.xml"/><Relationship Id="rId35" Type="http://schemas.openxmlformats.org/officeDocument/2006/relationships/slideLayout" Target="../slideLayouts/slideLayout65.xml"/><Relationship Id="rId8" Type="http://schemas.openxmlformats.org/officeDocument/2006/relationships/slideLayout" Target="../slideLayouts/slideLayout38.xml"/><Relationship Id="rId3" Type="http://schemas.openxmlformats.org/officeDocument/2006/relationships/slideLayout" Target="../slideLayouts/slideLayout33.xml"/><Relationship Id="rId12" Type="http://schemas.openxmlformats.org/officeDocument/2006/relationships/slideLayout" Target="../slideLayouts/slideLayout42.xml"/><Relationship Id="rId17" Type="http://schemas.openxmlformats.org/officeDocument/2006/relationships/slideLayout" Target="../slideLayouts/slideLayout47.xml"/><Relationship Id="rId25" Type="http://schemas.openxmlformats.org/officeDocument/2006/relationships/slideLayout" Target="../slideLayouts/slideLayout55.xml"/><Relationship Id="rId33" Type="http://schemas.openxmlformats.org/officeDocument/2006/relationships/slideLayout" Target="../slideLayouts/slideLayout63.xml"/><Relationship Id="rId38" Type="http://schemas.openxmlformats.org/officeDocument/2006/relationships/slideLayout" Target="../slideLayouts/slideLayout6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09947BC-C135-4AF9-80CB-7EC49EFAF7EE}"/>
              </a:ext>
            </a:extLst>
          </p:cNvPr>
          <p:cNvSpPr>
            <a:spLocks noGrp="1"/>
          </p:cNvSpPr>
          <p:nvPr>
            <p:ph type="title"/>
          </p:nvPr>
        </p:nvSpPr>
        <p:spPr>
          <a:xfrm>
            <a:off x="384048" y="274320"/>
            <a:ext cx="8378952" cy="621030"/>
          </a:xfrm>
          <a:prstGeom prst="rect">
            <a:avLst/>
          </a:prstGeom>
        </p:spPr>
        <p:txBody>
          <a:bodyPr vert="horz" lIns="0" tIns="0" rIns="0" bIns="0" rtlCol="0" anchor="t" anchorCtr="0">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178C3981-E47F-4B94-A56D-1A8F4B3B3863}"/>
              </a:ext>
            </a:extLst>
          </p:cNvPr>
          <p:cNvSpPr>
            <a:spLocks noGrp="1"/>
          </p:cNvSpPr>
          <p:nvPr>
            <p:ph type="body" idx="1"/>
          </p:nvPr>
        </p:nvSpPr>
        <p:spPr>
          <a:xfrm>
            <a:off x="384048" y="1093304"/>
            <a:ext cx="8378952" cy="3379305"/>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Footer Placeholder 8">
            <a:extLst>
              <a:ext uri="{FF2B5EF4-FFF2-40B4-BE49-F238E27FC236}">
                <a16:creationId xmlns:a16="http://schemas.microsoft.com/office/drawing/2014/main" id="{AB68013F-8083-4869-B1B8-42E270F30CB8}"/>
              </a:ext>
            </a:extLst>
          </p:cNvPr>
          <p:cNvSpPr>
            <a:spLocks noGrp="1"/>
          </p:cNvSpPr>
          <p:nvPr>
            <p:ph type="ftr" sz="quarter" idx="3"/>
          </p:nvPr>
        </p:nvSpPr>
        <p:spPr>
          <a:xfrm>
            <a:off x="660386" y="4695411"/>
            <a:ext cx="4572000" cy="187241"/>
          </a:xfrm>
          <a:prstGeom prst="rect">
            <a:avLst/>
          </a:prstGeom>
        </p:spPr>
        <p:txBody>
          <a:bodyPr vert="horz" lIns="0" tIns="0" rIns="0" bIns="0" rtlCol="0" anchor="b" anchorCtr="0"/>
          <a:lstStyle>
            <a:lvl1pPr algn="l">
              <a:defRPr sz="800">
                <a:solidFill>
                  <a:schemeClr val="tx1"/>
                </a:solidFill>
                <a:latin typeface="Arial" panose="020B0604020202020204" pitchFamily="34" charset="0"/>
                <a:cs typeface="Arial" panose="020B0604020202020204" pitchFamily="34" charset="0"/>
              </a:defRPr>
            </a:lvl1pPr>
            <a:lvl2pPr marL="0" indent="0">
              <a:defRPr sz="750"/>
            </a:lvl2pPr>
            <a:lvl3pPr marL="0" indent="0">
              <a:defRPr sz="750"/>
            </a:lvl3pPr>
            <a:lvl4pPr marL="0" indent="0">
              <a:defRPr sz="750"/>
            </a:lvl4pPr>
            <a:lvl5pPr marL="0" indent="0">
              <a:defRPr sz="750"/>
            </a:lvl5pPr>
            <a:lvl6pPr marL="0" indent="0">
              <a:defRPr sz="750"/>
            </a:lvl6pPr>
            <a:lvl7pPr marL="0" indent="0">
              <a:defRPr sz="750"/>
            </a:lvl7pPr>
            <a:lvl8pPr marL="0" indent="0">
              <a:defRPr sz="750"/>
            </a:lvl8pPr>
            <a:lvl9pPr marL="0" indent="0">
              <a:defRPr sz="750"/>
            </a:lvl9pPr>
          </a:lstStyle>
          <a:p>
            <a:endParaRPr lang="en-US"/>
          </a:p>
        </p:txBody>
      </p:sp>
      <p:sp>
        <p:nvSpPr>
          <p:cNvPr id="10" name="Slide Number Placeholder 9">
            <a:extLst>
              <a:ext uri="{FF2B5EF4-FFF2-40B4-BE49-F238E27FC236}">
                <a16:creationId xmlns:a16="http://schemas.microsoft.com/office/drawing/2014/main" id="{42EC2F54-FE71-419F-B3E9-62861D2AA5EE}"/>
              </a:ext>
            </a:extLst>
          </p:cNvPr>
          <p:cNvSpPr>
            <a:spLocks noGrp="1"/>
          </p:cNvSpPr>
          <p:nvPr>
            <p:ph type="sldNum" sz="quarter" idx="4"/>
          </p:nvPr>
        </p:nvSpPr>
        <p:spPr>
          <a:xfrm>
            <a:off x="385100" y="4759541"/>
            <a:ext cx="228600" cy="123111"/>
          </a:xfrm>
          <a:prstGeom prst="rect">
            <a:avLst/>
          </a:prstGeom>
        </p:spPr>
        <p:txBody>
          <a:bodyPr vert="horz" lIns="0" tIns="0" rIns="0" bIns="0" rtlCol="0" anchor="b" anchorCtr="0">
            <a:spAutoFit/>
          </a:bodyPr>
          <a:lstStyle>
            <a:lvl1pPr algn="l">
              <a:defRPr sz="800" b="1">
                <a:solidFill>
                  <a:schemeClr val="tx1"/>
                </a:solidFill>
                <a:latin typeface="Arial" panose="020B0604020202020204" pitchFamily="34" charset="0"/>
                <a:cs typeface="Arial" panose="020B0604020202020204" pitchFamily="34" charset="0"/>
              </a:defRPr>
            </a:lvl1pPr>
          </a:lstStyle>
          <a:p>
            <a:fld id="{BD621C08-667F-4873-9BAA-E6E5DE97E8B2}" type="slidenum">
              <a:rPr lang="en-US" smtClean="0"/>
              <a:t>‹#›</a:t>
            </a:fld>
            <a:endParaRPr lang="en-US"/>
          </a:p>
        </p:txBody>
      </p:sp>
      <p:pic>
        <p:nvPicPr>
          <p:cNvPr id="7" name="Picture 6">
            <a:extLst>
              <a:ext uri="{FF2B5EF4-FFF2-40B4-BE49-F238E27FC236}">
                <a16:creationId xmlns:a16="http://schemas.microsoft.com/office/drawing/2014/main" id="{A75C5FF7-2DC4-5442-BB0D-C1FF3C41C2F6}"/>
              </a:ext>
            </a:extLst>
          </p:cNvPr>
          <p:cNvPicPr>
            <a:picLocks noChangeAspect="1"/>
          </p:cNvPicPr>
          <p:nvPr/>
        </p:nvPicPr>
        <p:blipFill>
          <a:blip r:embed="rId32" cstate="screen">
            <a:extLst>
              <a:ext uri="{28A0092B-C50C-407E-A947-70E740481C1C}">
                <a14:useLocalDpi xmlns:a14="http://schemas.microsoft.com/office/drawing/2010/main"/>
              </a:ext>
            </a:extLst>
          </a:blip>
          <a:stretch>
            <a:fillRect/>
          </a:stretch>
        </p:blipFill>
        <p:spPr bwMode="black">
          <a:xfrm>
            <a:off x="7723969" y="4742066"/>
            <a:ext cx="1039031" cy="222997"/>
          </a:xfrm>
          <a:prstGeom prst="rect">
            <a:avLst/>
          </a:prstGeom>
        </p:spPr>
      </p:pic>
    </p:spTree>
    <p:extLst>
      <p:ext uri="{BB962C8B-B14F-4D97-AF65-F5344CB8AC3E}">
        <p14:creationId xmlns:p14="http://schemas.microsoft.com/office/powerpoint/2010/main" val="90278080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Lst>
  <p:txStyles>
    <p:titleStyle>
      <a:lvl1pPr algn="l" defTabSz="914378" rtl="0" eaLnBrk="1" latinLnBrk="0" hangingPunct="1">
        <a:lnSpc>
          <a:spcPct val="90000"/>
        </a:lnSpc>
        <a:spcBef>
          <a:spcPct val="0"/>
        </a:spcBef>
        <a:buNone/>
        <a:defRPr sz="2400" b="1" kern="1200">
          <a:solidFill>
            <a:schemeClr val="tx1"/>
          </a:solidFill>
          <a:latin typeface="Arial" panose="020B0604020202020204" pitchFamily="34" charset="0"/>
          <a:ea typeface="+mj-ea"/>
          <a:cs typeface="Arial" panose="020B0604020202020204" pitchFamily="34" charset="0"/>
        </a:defRPr>
      </a:lvl1pPr>
    </p:titleStyle>
    <p:bodyStyle>
      <a:lvl1pPr marL="0" indent="0" algn="l" defTabSz="914378" rtl="0" eaLnBrk="1" latinLnBrk="0" hangingPunct="1">
        <a:lnSpc>
          <a:spcPct val="100000"/>
        </a:lnSpc>
        <a:spcBef>
          <a:spcPts val="600"/>
        </a:spcBef>
        <a:buFont typeface="Arial" panose="020B0604020202020204" pitchFamily="34" charset="0"/>
        <a:buNone/>
        <a:defRPr sz="1800" kern="1200">
          <a:solidFill>
            <a:schemeClr val="tx2">
              <a:lumMod val="75000"/>
              <a:lumOff val="25000"/>
            </a:schemeClr>
          </a:solidFill>
          <a:latin typeface="Arial" panose="020B0604020202020204" pitchFamily="34" charset="0"/>
          <a:ea typeface="+mn-ea"/>
          <a:cs typeface="Arial" panose="020B0604020202020204" pitchFamily="34" charset="0"/>
        </a:defRPr>
      </a:lvl1pPr>
      <a:lvl2pPr marL="171450" indent="-171450" algn="l" defTabSz="914378" rtl="0" eaLnBrk="1" latinLnBrk="0" hangingPunct="1">
        <a:lnSpc>
          <a:spcPct val="100000"/>
        </a:lnSpc>
        <a:spcBef>
          <a:spcPts val="600"/>
        </a:spcBef>
        <a:buClrTx/>
        <a:buSzPct val="125000"/>
        <a:buFont typeface="Arial" panose="020B0604020202020204" pitchFamily="34" charset="0"/>
        <a:buChar char="•"/>
        <a:tabLst/>
        <a:defRPr sz="1400" kern="1200">
          <a:solidFill>
            <a:schemeClr val="tx2">
              <a:lumMod val="75000"/>
              <a:lumOff val="25000"/>
            </a:schemeClr>
          </a:solidFill>
          <a:latin typeface="Arial" panose="020B0604020202020204" pitchFamily="34" charset="0"/>
          <a:ea typeface="+mn-ea"/>
          <a:cs typeface="Arial" panose="020B0604020202020204" pitchFamily="34" charset="0"/>
        </a:defRPr>
      </a:lvl2pPr>
      <a:lvl3pPr marL="400050" indent="-171450" algn="l" defTabSz="914378" rtl="0" eaLnBrk="1" latinLnBrk="0" hangingPunct="1">
        <a:lnSpc>
          <a:spcPct val="100000"/>
        </a:lnSpc>
        <a:spcBef>
          <a:spcPts val="400"/>
        </a:spcBef>
        <a:buClrTx/>
        <a:buSzPct val="100000"/>
        <a:buFont typeface="Arial" panose="020B0604020202020204" pitchFamily="34" charset="0"/>
        <a:buChar char="–"/>
        <a:tabLst/>
        <a:defRPr sz="1200" kern="1200">
          <a:solidFill>
            <a:schemeClr val="tx2">
              <a:lumMod val="75000"/>
              <a:lumOff val="25000"/>
            </a:schemeClr>
          </a:solidFill>
          <a:latin typeface="Arial" panose="020B0604020202020204" pitchFamily="34" charset="0"/>
          <a:ea typeface="+mn-ea"/>
          <a:cs typeface="Arial" panose="020B0604020202020204" pitchFamily="34" charset="0"/>
        </a:defRPr>
      </a:lvl3pPr>
      <a:lvl4pPr marL="573088" indent="-115888" algn="l" defTabSz="914378" rtl="0" eaLnBrk="1" latinLnBrk="0" hangingPunct="1">
        <a:lnSpc>
          <a:spcPct val="100000"/>
        </a:lnSpc>
        <a:spcBef>
          <a:spcPts val="400"/>
        </a:spcBef>
        <a:buClrTx/>
        <a:buSzPct val="100000"/>
        <a:buFont typeface="Arial" panose="020B0604020202020204" pitchFamily="34" charset="0"/>
        <a:buChar char="•"/>
        <a:tabLst/>
        <a:defRPr sz="1050" kern="1200">
          <a:solidFill>
            <a:schemeClr val="tx2">
              <a:lumMod val="75000"/>
              <a:lumOff val="25000"/>
            </a:schemeClr>
          </a:solidFill>
          <a:latin typeface="Arial" panose="020B0604020202020204" pitchFamily="34" charset="0"/>
          <a:ea typeface="+mn-ea"/>
          <a:cs typeface="Arial" panose="020B0604020202020204" pitchFamily="34" charset="0"/>
        </a:defRPr>
      </a:lvl4pPr>
      <a:lvl5pPr marL="858838" indent="-173038" algn="l" defTabSz="914378" rtl="0" eaLnBrk="1" latinLnBrk="0" hangingPunct="1">
        <a:lnSpc>
          <a:spcPct val="100000"/>
        </a:lnSpc>
        <a:spcBef>
          <a:spcPts val="400"/>
        </a:spcBef>
        <a:buClrTx/>
        <a:buSzPct val="100000"/>
        <a:buFont typeface="Arial" panose="020B0604020202020204" pitchFamily="34" charset="0"/>
        <a:buChar char="–"/>
        <a:tabLst/>
        <a:defRPr sz="900" kern="1200">
          <a:solidFill>
            <a:schemeClr val="tx2">
              <a:lumMod val="75000"/>
              <a:lumOff val="25000"/>
            </a:schemeClr>
          </a:solidFill>
          <a:latin typeface="Arial" panose="020B0604020202020204" pitchFamily="34" charset="0"/>
          <a:ea typeface="+mn-ea"/>
          <a:cs typeface="Arial" panose="020B0604020202020204" pitchFamily="34" charset="0"/>
        </a:defRPr>
      </a:lvl5pPr>
      <a:lvl6pPr marL="1142972" indent="-228594" algn="l" defTabSz="914378" rtl="0" eaLnBrk="1" latinLnBrk="0" hangingPunct="1">
        <a:lnSpc>
          <a:spcPct val="100000"/>
        </a:lnSpc>
        <a:spcBef>
          <a:spcPts val="400"/>
        </a:spcBef>
        <a:buClr>
          <a:schemeClr val="accent2"/>
        </a:buClr>
        <a:buSzPct val="125000"/>
        <a:buFont typeface="Arial" panose="020B0604020202020204" pitchFamily="34" charset="0"/>
        <a:buChar char="•"/>
        <a:defRPr sz="1600" kern="1200">
          <a:solidFill>
            <a:schemeClr val="tx2"/>
          </a:solidFill>
          <a:latin typeface="Arial" panose="020B0604020202020204" pitchFamily="34" charset="0"/>
          <a:ea typeface="+mn-ea"/>
          <a:cs typeface="Arial" panose="020B0604020202020204" pitchFamily="34" charset="0"/>
        </a:defRPr>
      </a:lvl6pPr>
      <a:lvl7pPr marL="1371566" indent="-228594" algn="l" defTabSz="914378" rtl="0" eaLnBrk="1" latinLnBrk="0" hangingPunct="1">
        <a:lnSpc>
          <a:spcPct val="100000"/>
        </a:lnSpc>
        <a:spcBef>
          <a:spcPts val="400"/>
        </a:spcBef>
        <a:buClr>
          <a:schemeClr val="accent2"/>
        </a:buClr>
        <a:buSzPct val="90000"/>
        <a:buFont typeface="Arial" panose="020B0604020202020204" pitchFamily="34" charset="0"/>
        <a:buChar char="–"/>
        <a:defRPr sz="1600" kern="1200">
          <a:solidFill>
            <a:schemeClr val="tx2"/>
          </a:solidFill>
          <a:latin typeface="+mn-lt"/>
          <a:ea typeface="+mn-ea"/>
          <a:cs typeface="+mn-cs"/>
        </a:defRPr>
      </a:lvl7pPr>
      <a:lvl8pPr marL="1600160" indent="-228594" algn="l" defTabSz="914378" rtl="0" eaLnBrk="1" latinLnBrk="0" hangingPunct="1">
        <a:lnSpc>
          <a:spcPct val="100000"/>
        </a:lnSpc>
        <a:spcBef>
          <a:spcPts val="400"/>
        </a:spcBef>
        <a:buClr>
          <a:schemeClr val="accent2"/>
        </a:buClr>
        <a:buSzPct val="90000"/>
        <a:buFont typeface="Courier New" panose="02070309020205020404" pitchFamily="49" charset="0"/>
        <a:buChar char="o"/>
        <a:defRPr sz="1600" kern="1200">
          <a:solidFill>
            <a:schemeClr val="tx2"/>
          </a:solidFill>
          <a:latin typeface="+mn-lt"/>
          <a:ea typeface="+mn-ea"/>
          <a:cs typeface="+mn-cs"/>
        </a:defRPr>
      </a:lvl8pPr>
      <a:lvl9pPr marL="1600160" indent="-228594" algn="l" defTabSz="914378" rtl="0" eaLnBrk="1" latinLnBrk="0" hangingPunct="1">
        <a:lnSpc>
          <a:spcPct val="100000"/>
        </a:lnSpc>
        <a:spcBef>
          <a:spcPts val="400"/>
        </a:spcBef>
        <a:buClrTx/>
        <a:buSzPct val="90000"/>
        <a:buFont typeface="Courier New" panose="02070309020205020404" pitchFamily="49" charset="0"/>
        <a:buChar char="o"/>
        <a:defRPr sz="1600" kern="1200">
          <a:solidFill>
            <a:schemeClr val="tx2"/>
          </a:solidFill>
          <a:latin typeface="+mn-lt"/>
          <a:ea typeface="+mn-ea"/>
          <a:cs typeface="+mn-cs"/>
        </a:defRPr>
      </a:lvl9pPr>
    </p:bodyStyle>
    <p:otherStyle>
      <a:defPPr>
        <a:defRPr lang="en-US"/>
      </a:defPPr>
      <a:lvl1pPr marL="0" algn="l" defTabSz="914378" rtl="0" eaLnBrk="1" latinLnBrk="0" hangingPunct="1">
        <a:defRPr sz="1800" kern="1200">
          <a:solidFill>
            <a:schemeClr val="tx1"/>
          </a:solidFill>
          <a:latin typeface="+mn-lt"/>
          <a:ea typeface="+mn-ea"/>
          <a:cs typeface="+mn-cs"/>
        </a:defRPr>
      </a:lvl1pPr>
      <a:lvl2pPr marL="457189" algn="l" defTabSz="914378" rtl="0" eaLnBrk="1" latinLnBrk="0" hangingPunct="1">
        <a:defRPr sz="1800" kern="1200">
          <a:solidFill>
            <a:schemeClr val="tx1"/>
          </a:solidFill>
          <a:latin typeface="+mn-lt"/>
          <a:ea typeface="+mn-ea"/>
          <a:cs typeface="+mn-cs"/>
        </a:defRPr>
      </a:lvl2pPr>
      <a:lvl3pPr marL="914378" algn="l" defTabSz="914378" rtl="0" eaLnBrk="1" latinLnBrk="0" hangingPunct="1">
        <a:defRPr sz="1800" kern="1200">
          <a:solidFill>
            <a:schemeClr val="tx1"/>
          </a:solidFill>
          <a:latin typeface="+mn-lt"/>
          <a:ea typeface="+mn-ea"/>
          <a:cs typeface="+mn-cs"/>
        </a:defRPr>
      </a:lvl3pPr>
      <a:lvl4pPr marL="1371566" algn="l" defTabSz="914378" rtl="0" eaLnBrk="1" latinLnBrk="0" hangingPunct="1">
        <a:defRPr sz="1800" kern="1200">
          <a:solidFill>
            <a:schemeClr val="tx1"/>
          </a:solidFill>
          <a:latin typeface="+mn-lt"/>
          <a:ea typeface="+mn-ea"/>
          <a:cs typeface="+mn-cs"/>
        </a:defRPr>
      </a:lvl4pPr>
      <a:lvl5pPr marL="1828754" algn="l" defTabSz="914378" rtl="0" eaLnBrk="1" latinLnBrk="0" hangingPunct="1">
        <a:defRPr sz="1800" kern="1200">
          <a:solidFill>
            <a:schemeClr val="tx1"/>
          </a:solidFill>
          <a:latin typeface="+mn-lt"/>
          <a:ea typeface="+mn-ea"/>
          <a:cs typeface="+mn-cs"/>
        </a:defRPr>
      </a:lvl5pPr>
      <a:lvl6pPr marL="2285943" algn="l" defTabSz="914378" rtl="0" eaLnBrk="1" latinLnBrk="0" hangingPunct="1">
        <a:defRPr sz="1800" kern="1200">
          <a:solidFill>
            <a:schemeClr val="tx1"/>
          </a:solidFill>
          <a:latin typeface="+mn-lt"/>
          <a:ea typeface="+mn-ea"/>
          <a:cs typeface="+mn-cs"/>
        </a:defRPr>
      </a:lvl6pPr>
      <a:lvl7pPr marL="2743132" algn="l" defTabSz="914378" rtl="0" eaLnBrk="1" latinLnBrk="0" hangingPunct="1">
        <a:defRPr sz="1800" kern="1200">
          <a:solidFill>
            <a:schemeClr val="tx1"/>
          </a:solidFill>
          <a:latin typeface="+mn-lt"/>
          <a:ea typeface="+mn-ea"/>
          <a:cs typeface="+mn-cs"/>
        </a:defRPr>
      </a:lvl7pPr>
      <a:lvl8pPr marL="3200320" algn="l" defTabSz="914378" rtl="0" eaLnBrk="1" latinLnBrk="0" hangingPunct="1">
        <a:defRPr sz="1800" kern="1200">
          <a:solidFill>
            <a:schemeClr val="tx1"/>
          </a:solidFill>
          <a:latin typeface="+mn-lt"/>
          <a:ea typeface="+mn-ea"/>
          <a:cs typeface="+mn-cs"/>
        </a:defRPr>
      </a:lvl8pPr>
      <a:lvl9pPr marL="3657509" algn="l" defTabSz="914378"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4" pos="240">
          <p15:clr>
            <a:srgbClr val="F26B43"/>
          </p15:clr>
        </p15:guide>
        <p15:guide id="15" pos="5520">
          <p15:clr>
            <a:srgbClr val="F26B43"/>
          </p15:clr>
        </p15:guide>
        <p15:guide id="16" orient="horz" pos="2988">
          <p15:clr>
            <a:srgbClr val="F26B43"/>
          </p15:clr>
        </p15:guide>
        <p15:guide id="17" orient="horz" pos="564">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13" name="txt Guidewire Copyright"/>
          <p:cNvSpPr txBox="1"/>
          <p:nvPr/>
        </p:nvSpPr>
        <p:spPr>
          <a:xfrm>
            <a:off x="304800" y="4915060"/>
            <a:ext cx="3673988" cy="69250"/>
          </a:xfrm>
          <a:prstGeom prst="rect">
            <a:avLst/>
          </a:prstGeom>
          <a:noFill/>
        </p:spPr>
        <p:txBody>
          <a:bodyPr wrap="square" lIns="0" tIns="0" rIns="0" bIns="0">
            <a:spAutoFit/>
          </a:bodyPr>
          <a:lstStyle/>
          <a:p>
            <a:pPr algn="l">
              <a:spcBef>
                <a:spcPts val="450"/>
              </a:spcBef>
              <a:buClr>
                <a:schemeClr val="tx2"/>
              </a:buClr>
              <a:buFont typeface="Arial" charset="0"/>
              <a:buNone/>
              <a:defRPr/>
            </a:pPr>
            <a:r>
              <a:rPr lang="en-US" sz="450" dirty="0">
                <a:solidFill>
                  <a:srgbClr val="B2B2B2"/>
                </a:solidFill>
                <a:latin typeface="+mn-lt"/>
              </a:rPr>
              <a:t>© Guidewire Software, Inc.  2001-2014. All rights reserved. Do not distribute without permission.</a:t>
            </a:r>
          </a:p>
        </p:txBody>
      </p:sp>
      <p:grpSp>
        <p:nvGrpSpPr>
          <p:cNvPr id="12" name="rec GW Sidebar"/>
          <p:cNvGrpSpPr/>
          <p:nvPr/>
        </p:nvGrpSpPr>
        <p:grpSpPr>
          <a:xfrm>
            <a:off x="0" y="0"/>
            <a:ext cx="109538" cy="5143500"/>
            <a:chOff x="0" y="0"/>
            <a:chExt cx="109538" cy="6858000"/>
          </a:xfrm>
        </p:grpSpPr>
        <p:sp>
          <p:nvSpPr>
            <p:cNvPr id="15" name="rec GW Blue"/>
            <p:cNvSpPr/>
            <p:nvPr userDrawn="1"/>
          </p:nvSpPr>
          <p:spPr bwMode="auto">
            <a:xfrm>
              <a:off x="0" y="1325563"/>
              <a:ext cx="109538" cy="5532437"/>
            </a:xfrm>
            <a:prstGeom prst="rect">
              <a:avLst/>
            </a:prstGeom>
            <a:solidFill>
              <a:srgbClr val="04628C"/>
            </a:solidFill>
            <a:ln w="3175" cap="flat" cmpd="sng" algn="ctr">
              <a:noFill/>
              <a:prstDash val="solid"/>
              <a:round/>
              <a:headEnd type="none" w="med" len="med"/>
              <a:tailEnd type="none" w="med" len="med"/>
            </a:ln>
            <a:effectLst/>
          </p:spPr>
          <p:txBody>
            <a:bodyPr wrap="none" lIns="0" tIns="0" rIns="0" bIns="0" anchor="ctr"/>
            <a:lstStyle/>
            <a:p>
              <a:pPr marL="82154" indent="-82154" algn="ctr">
                <a:spcBef>
                  <a:spcPct val="50000"/>
                </a:spcBef>
                <a:buClr>
                  <a:schemeClr val="tx2"/>
                </a:buClr>
                <a:buFont typeface="Arial" charset="0"/>
                <a:buNone/>
                <a:defRPr/>
              </a:pPr>
              <a:endParaRPr lang="en-US" sz="1350">
                <a:latin typeface="+mj-lt"/>
              </a:endParaRPr>
            </a:p>
          </p:txBody>
        </p:sp>
        <p:sp>
          <p:nvSpPr>
            <p:cNvPr id="16" name="rec GW Green"/>
            <p:cNvSpPr/>
            <p:nvPr userDrawn="1"/>
          </p:nvSpPr>
          <p:spPr bwMode="auto">
            <a:xfrm>
              <a:off x="0" y="1060450"/>
              <a:ext cx="109538" cy="265113"/>
            </a:xfrm>
            <a:prstGeom prst="rect">
              <a:avLst/>
            </a:prstGeom>
            <a:solidFill>
              <a:srgbClr val="3F8E39"/>
            </a:solidFill>
            <a:ln w="3175" cap="flat" cmpd="sng" algn="ctr">
              <a:noFill/>
              <a:prstDash val="solid"/>
              <a:round/>
              <a:headEnd type="none" w="med" len="med"/>
              <a:tailEnd type="none" w="med" len="med"/>
            </a:ln>
            <a:effectLst/>
          </p:spPr>
          <p:txBody>
            <a:bodyPr wrap="none" lIns="0" tIns="0" rIns="0" bIns="0" anchor="ctr"/>
            <a:lstStyle/>
            <a:p>
              <a:pPr marL="82154" indent="-82154" algn="ctr">
                <a:spcBef>
                  <a:spcPct val="50000"/>
                </a:spcBef>
                <a:buClr>
                  <a:schemeClr val="tx2"/>
                </a:buClr>
                <a:buFont typeface="Arial" charset="0"/>
                <a:buNone/>
                <a:defRPr/>
              </a:pPr>
              <a:endParaRPr lang="en-US" sz="1350">
                <a:latin typeface="+mj-lt"/>
              </a:endParaRPr>
            </a:p>
          </p:txBody>
        </p:sp>
        <p:sp>
          <p:nvSpPr>
            <p:cNvPr id="17" name="rec GW Orange"/>
            <p:cNvSpPr/>
            <p:nvPr userDrawn="1"/>
          </p:nvSpPr>
          <p:spPr bwMode="auto">
            <a:xfrm>
              <a:off x="0" y="795338"/>
              <a:ext cx="109538" cy="265112"/>
            </a:xfrm>
            <a:prstGeom prst="rect">
              <a:avLst/>
            </a:prstGeom>
            <a:solidFill>
              <a:srgbClr val="D8691E"/>
            </a:solidFill>
            <a:ln w="3175" cap="flat" cmpd="sng" algn="ctr">
              <a:noFill/>
              <a:prstDash val="solid"/>
              <a:round/>
              <a:headEnd type="none" w="med" len="med"/>
              <a:tailEnd type="none" w="med" len="med"/>
            </a:ln>
            <a:effectLst/>
          </p:spPr>
          <p:txBody>
            <a:bodyPr wrap="none" lIns="0" tIns="0" rIns="0" bIns="0" anchor="ctr"/>
            <a:lstStyle/>
            <a:p>
              <a:pPr marL="82154" indent="-82154" algn="ctr">
                <a:spcBef>
                  <a:spcPct val="50000"/>
                </a:spcBef>
                <a:buClr>
                  <a:schemeClr val="tx2"/>
                </a:buClr>
                <a:buFont typeface="Arial" charset="0"/>
                <a:buNone/>
                <a:defRPr/>
              </a:pPr>
              <a:endParaRPr lang="en-US" sz="1350">
                <a:latin typeface="+mj-lt"/>
              </a:endParaRPr>
            </a:p>
          </p:txBody>
        </p:sp>
        <p:sp>
          <p:nvSpPr>
            <p:cNvPr id="18" name="rec GW Purple"/>
            <p:cNvSpPr/>
            <p:nvPr userDrawn="1"/>
          </p:nvSpPr>
          <p:spPr bwMode="auto">
            <a:xfrm>
              <a:off x="0" y="530225"/>
              <a:ext cx="109538" cy="265113"/>
            </a:xfrm>
            <a:prstGeom prst="rect">
              <a:avLst/>
            </a:prstGeom>
            <a:solidFill>
              <a:srgbClr val="645893"/>
            </a:solidFill>
            <a:ln w="3175" cap="flat" cmpd="sng" algn="ctr">
              <a:noFill/>
              <a:prstDash val="solid"/>
              <a:round/>
              <a:headEnd type="none" w="med" len="med"/>
              <a:tailEnd type="none" w="med" len="med"/>
            </a:ln>
            <a:effectLst/>
          </p:spPr>
          <p:txBody>
            <a:bodyPr wrap="none" lIns="0" tIns="0" rIns="0" bIns="0" anchor="ctr"/>
            <a:lstStyle/>
            <a:p>
              <a:pPr marL="82154" indent="-82154" algn="ctr">
                <a:spcBef>
                  <a:spcPct val="50000"/>
                </a:spcBef>
                <a:buClr>
                  <a:schemeClr val="tx2"/>
                </a:buClr>
                <a:buFont typeface="Arial" charset="0"/>
                <a:buNone/>
                <a:defRPr/>
              </a:pPr>
              <a:endParaRPr lang="en-US" sz="1350">
                <a:latin typeface="+mj-lt"/>
              </a:endParaRPr>
            </a:p>
          </p:txBody>
        </p:sp>
        <p:sp>
          <p:nvSpPr>
            <p:cNvPr id="19" name="rec GW Gold"/>
            <p:cNvSpPr/>
            <p:nvPr userDrawn="1"/>
          </p:nvSpPr>
          <p:spPr bwMode="auto">
            <a:xfrm>
              <a:off x="0" y="265113"/>
              <a:ext cx="109538" cy="265112"/>
            </a:xfrm>
            <a:prstGeom prst="rect">
              <a:avLst/>
            </a:prstGeom>
            <a:solidFill>
              <a:srgbClr val="E5BA03"/>
            </a:solidFill>
            <a:ln w="3175" cap="flat" cmpd="sng" algn="ctr">
              <a:noFill/>
              <a:prstDash val="solid"/>
              <a:round/>
              <a:headEnd type="none" w="med" len="med"/>
              <a:tailEnd type="none" w="med" len="med"/>
            </a:ln>
            <a:effectLst/>
          </p:spPr>
          <p:txBody>
            <a:bodyPr wrap="none" lIns="0" tIns="0" rIns="0" bIns="0" anchor="ctr"/>
            <a:lstStyle/>
            <a:p>
              <a:pPr marL="82154" indent="-82154" algn="ctr">
                <a:spcBef>
                  <a:spcPct val="50000"/>
                </a:spcBef>
                <a:buClr>
                  <a:schemeClr val="tx2"/>
                </a:buClr>
                <a:buFont typeface="Arial" charset="0"/>
                <a:buNone/>
                <a:defRPr/>
              </a:pPr>
              <a:endParaRPr lang="en-US" sz="1350">
                <a:latin typeface="+mj-lt"/>
              </a:endParaRPr>
            </a:p>
          </p:txBody>
        </p:sp>
        <p:sp>
          <p:nvSpPr>
            <p:cNvPr id="20" name="rec GW Red"/>
            <p:cNvSpPr/>
            <p:nvPr userDrawn="1"/>
          </p:nvSpPr>
          <p:spPr bwMode="auto">
            <a:xfrm>
              <a:off x="0" y="0"/>
              <a:ext cx="109538" cy="265113"/>
            </a:xfrm>
            <a:prstGeom prst="rect">
              <a:avLst/>
            </a:prstGeom>
            <a:solidFill>
              <a:srgbClr val="D33819"/>
            </a:solidFill>
            <a:ln w="3175" cap="flat" cmpd="sng" algn="ctr">
              <a:noFill/>
              <a:prstDash val="solid"/>
              <a:round/>
              <a:headEnd type="none" w="med" len="med"/>
              <a:tailEnd type="none" w="med" len="med"/>
            </a:ln>
            <a:effectLst/>
          </p:spPr>
          <p:txBody>
            <a:bodyPr wrap="none" lIns="0" tIns="0" rIns="0" bIns="0" anchor="ctr"/>
            <a:lstStyle/>
            <a:p>
              <a:pPr marL="82154" indent="-82154" algn="ctr">
                <a:spcBef>
                  <a:spcPct val="50000"/>
                </a:spcBef>
                <a:buClr>
                  <a:schemeClr val="tx2"/>
                </a:buClr>
                <a:buFont typeface="Arial" charset="0"/>
                <a:buNone/>
                <a:defRPr/>
              </a:pPr>
              <a:endParaRPr lang="en-US" sz="1350">
                <a:latin typeface="+mj-lt"/>
              </a:endParaRPr>
            </a:p>
          </p:txBody>
        </p:sp>
      </p:grpSp>
      <p:pic>
        <p:nvPicPr>
          <p:cNvPr id="1031" name="pic Logo Text" descr="guidewire.png"/>
          <p:cNvPicPr>
            <a:picLocks noChangeAspect="1"/>
          </p:cNvPicPr>
          <p:nvPr/>
        </p:nvPicPr>
        <p:blipFill>
          <a:blip r:embed="rId42" cstate="print">
            <a:extLst>
              <a:ext uri="{28A0092B-C50C-407E-A947-70E740481C1C}">
                <a14:useLocalDpi xmlns:a14="http://schemas.microsoft.com/office/drawing/2010/main" val="0"/>
              </a:ext>
            </a:extLst>
          </a:blip>
          <a:srcRect/>
          <a:stretch>
            <a:fillRect/>
          </a:stretch>
        </p:blipFill>
        <p:spPr bwMode="auto">
          <a:xfrm>
            <a:off x="7412041" y="4907757"/>
            <a:ext cx="1608137" cy="1023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txt Title"/>
          <p:cNvSpPr>
            <a:spLocks noGrp="1" noChangeArrowheads="1"/>
          </p:cNvSpPr>
          <p:nvPr>
            <p:ph type="title"/>
          </p:nvPr>
        </p:nvSpPr>
        <p:spPr bwMode="auto">
          <a:xfrm>
            <a:off x="493776" y="89155"/>
            <a:ext cx="8321040" cy="557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en-US"/>
              <a:t>Click to edit Master title style</a:t>
            </a:r>
            <a:endParaRPr lang="en-US" altLang="en-US" dirty="0"/>
          </a:p>
        </p:txBody>
      </p:sp>
      <p:sp>
        <p:nvSpPr>
          <p:cNvPr id="1028" name="txt Content"/>
          <p:cNvSpPr>
            <a:spLocks noGrp="1" noChangeArrowheads="1"/>
          </p:cNvSpPr>
          <p:nvPr>
            <p:ph type="body" idx="1"/>
          </p:nvPr>
        </p:nvSpPr>
        <p:spPr bwMode="auto">
          <a:xfrm>
            <a:off x="521208" y="685800"/>
            <a:ext cx="832104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en-US" dirty="0"/>
              <a:t>Click to edit Master text styles </a:t>
            </a:r>
          </a:p>
          <a:p>
            <a:pPr lvl="1"/>
            <a:r>
              <a:rPr lang="en-US" altLang="en-US" dirty="0"/>
              <a:t>Second level</a:t>
            </a:r>
          </a:p>
          <a:p>
            <a:pPr lvl="2"/>
            <a:r>
              <a:rPr lang="en-US" altLang="en-US" dirty="0"/>
              <a:t>Third level</a:t>
            </a:r>
          </a:p>
          <a:p>
            <a:pPr lvl="3"/>
            <a:r>
              <a:rPr lang="en-US" altLang="en-US" dirty="0"/>
              <a:t>Fourth level</a:t>
            </a:r>
          </a:p>
        </p:txBody>
      </p:sp>
      <p:sp>
        <p:nvSpPr>
          <p:cNvPr id="1127" name="txt Centered PageNumberBox"/>
          <p:cNvSpPr txBox="1">
            <a:spLocks noChangeArrowheads="1"/>
          </p:cNvSpPr>
          <p:nvPr/>
        </p:nvSpPr>
        <p:spPr bwMode="auto">
          <a:xfrm>
            <a:off x="4307366" y="4856360"/>
            <a:ext cx="519113" cy="170260"/>
          </a:xfrm>
          <a:prstGeom prst="rect">
            <a:avLst/>
          </a:prstGeom>
          <a:noFill/>
          <a:ln w="6350" algn="ctr">
            <a:noFill/>
            <a:miter lim="800000"/>
            <a:headEnd/>
            <a:tailEnd/>
          </a:ln>
          <a:effectLst/>
        </p:spPr>
        <p:txBody>
          <a:bodyPr lIns="0" tIns="0" rIns="0" bIns="0"/>
          <a:lstStyle/>
          <a:p>
            <a:pPr algn="ctr">
              <a:lnSpc>
                <a:spcPts val="1350"/>
              </a:lnSpc>
              <a:spcBef>
                <a:spcPts val="450"/>
              </a:spcBef>
              <a:buFont typeface="Wingdings" pitchFamily="2" charset="2"/>
              <a:buNone/>
              <a:defRPr/>
            </a:pPr>
            <a:fld id="{FABFFE1B-5FD5-480D-9A32-98AB62D1BF82}" type="slidenum">
              <a:rPr lang="en-US" sz="900">
                <a:solidFill>
                  <a:srgbClr val="B2B2B2"/>
                </a:solidFill>
                <a:latin typeface="Arial" pitchFamily="34" charset="0"/>
                <a:cs typeface="Arial" pitchFamily="34" charset="0"/>
              </a:rPr>
              <a:pPr algn="ctr">
                <a:lnSpc>
                  <a:spcPts val="1350"/>
                </a:lnSpc>
                <a:spcBef>
                  <a:spcPts val="450"/>
                </a:spcBef>
                <a:buFont typeface="Wingdings" pitchFamily="2" charset="2"/>
                <a:buNone/>
                <a:defRPr/>
              </a:pPr>
              <a:t>‹#›</a:t>
            </a:fld>
            <a:r>
              <a:rPr lang="en-US" sz="1350" i="1" dirty="0">
                <a:solidFill>
                  <a:srgbClr val="B2B2B2"/>
                </a:solidFill>
                <a:cs typeface="Times New Roman" pitchFamily="18" charset="0"/>
              </a:rPr>
              <a:t> </a:t>
            </a:r>
          </a:p>
        </p:txBody>
      </p:sp>
    </p:spTree>
    <p:extLst>
      <p:ext uri="{BB962C8B-B14F-4D97-AF65-F5344CB8AC3E}">
        <p14:creationId xmlns:p14="http://schemas.microsoft.com/office/powerpoint/2010/main" val="473866704"/>
      </p:ext>
    </p:extLst>
  </p:cSld>
  <p:clrMap bg1="dk2" tx1="lt1" bg2="dk1" tx2="lt2" accent1="accent1" accent2="accent2" accent3="accent3" accent4="accent4" accent5="accent5" accent6="accent6" hlink="hlink" folHlink="folHlink"/>
  <p:sldLayoutIdLst>
    <p:sldLayoutId id="2147483692" r:id="rId1"/>
    <p:sldLayoutId id="2147483693" r:id="rId2"/>
    <p:sldLayoutId id="2147483694" r:id="rId3"/>
    <p:sldLayoutId id="2147483695" r:id="rId4"/>
    <p:sldLayoutId id="2147483696" r:id="rId5"/>
    <p:sldLayoutId id="2147483697" r:id="rId6"/>
    <p:sldLayoutId id="2147483698" r:id="rId7"/>
    <p:sldLayoutId id="2147483699" r:id="rId8"/>
    <p:sldLayoutId id="2147483700" r:id="rId9"/>
    <p:sldLayoutId id="2147483701" r:id="rId10"/>
    <p:sldLayoutId id="2147483702" r:id="rId11"/>
    <p:sldLayoutId id="2147483703" r:id="rId12"/>
    <p:sldLayoutId id="2147483704" r:id="rId13"/>
    <p:sldLayoutId id="2147483705" r:id="rId14"/>
    <p:sldLayoutId id="2147483706" r:id="rId15"/>
    <p:sldLayoutId id="2147483707" r:id="rId16"/>
    <p:sldLayoutId id="2147483708" r:id="rId17"/>
    <p:sldLayoutId id="2147483709" r:id="rId18"/>
    <p:sldLayoutId id="2147483710" r:id="rId19"/>
    <p:sldLayoutId id="2147483711" r:id="rId20"/>
    <p:sldLayoutId id="2147483712" r:id="rId21"/>
    <p:sldLayoutId id="2147483713" r:id="rId22"/>
    <p:sldLayoutId id="2147483714" r:id="rId23"/>
    <p:sldLayoutId id="2147483715" r:id="rId24"/>
    <p:sldLayoutId id="2147483716" r:id="rId25"/>
    <p:sldLayoutId id="2147483717" r:id="rId26"/>
    <p:sldLayoutId id="2147483718" r:id="rId27"/>
    <p:sldLayoutId id="2147483719" r:id="rId28"/>
    <p:sldLayoutId id="2147483720" r:id="rId29"/>
    <p:sldLayoutId id="2147483721" r:id="rId30"/>
    <p:sldLayoutId id="2147483722" r:id="rId31"/>
    <p:sldLayoutId id="2147483723" r:id="rId32"/>
    <p:sldLayoutId id="2147483724" r:id="rId33"/>
    <p:sldLayoutId id="2147483725" r:id="rId34"/>
    <p:sldLayoutId id="2147483726" r:id="rId35"/>
    <p:sldLayoutId id="2147483727" r:id="rId36"/>
    <p:sldLayoutId id="2147483728" r:id="rId37"/>
    <p:sldLayoutId id="2147483729" r:id="rId38"/>
    <p:sldLayoutId id="2147483730" r:id="rId39"/>
    <p:sldLayoutId id="2147483731" r:id="rId40"/>
  </p:sldLayoutIdLst>
  <p:transition/>
  <p:txStyles>
    <p:titleStyle>
      <a:lvl1pPr algn="l" rtl="0" eaLnBrk="1" fontAlgn="base" hangingPunct="1">
        <a:lnSpc>
          <a:spcPct val="90000"/>
        </a:lnSpc>
        <a:spcBef>
          <a:spcPct val="0"/>
        </a:spcBef>
        <a:spcAft>
          <a:spcPct val="0"/>
        </a:spcAft>
        <a:defRPr sz="2400" b="1">
          <a:solidFill>
            <a:srgbClr val="04628C"/>
          </a:solidFill>
          <a:latin typeface="+mj-lt"/>
          <a:ea typeface="Arial" pitchFamily="34" charset="0"/>
          <a:cs typeface="Arial" pitchFamily="34" charset="0"/>
        </a:defRPr>
      </a:lvl1pPr>
      <a:lvl2pPr algn="l" rtl="0" eaLnBrk="1" fontAlgn="base" hangingPunct="1">
        <a:lnSpc>
          <a:spcPct val="90000"/>
        </a:lnSpc>
        <a:spcBef>
          <a:spcPct val="0"/>
        </a:spcBef>
        <a:spcAft>
          <a:spcPct val="0"/>
        </a:spcAft>
        <a:defRPr sz="2550" b="1">
          <a:solidFill>
            <a:srgbClr val="04628C"/>
          </a:solidFill>
          <a:latin typeface="Arial" pitchFamily="32" charset="0"/>
          <a:ea typeface="Arial" pitchFamily="32" charset="0"/>
          <a:cs typeface="Arial" pitchFamily="32" charset="0"/>
        </a:defRPr>
      </a:lvl2pPr>
      <a:lvl3pPr algn="l" rtl="0" eaLnBrk="1" fontAlgn="base" hangingPunct="1">
        <a:lnSpc>
          <a:spcPct val="90000"/>
        </a:lnSpc>
        <a:spcBef>
          <a:spcPct val="0"/>
        </a:spcBef>
        <a:spcAft>
          <a:spcPct val="0"/>
        </a:spcAft>
        <a:defRPr sz="2550" b="1">
          <a:solidFill>
            <a:srgbClr val="04628C"/>
          </a:solidFill>
          <a:latin typeface="Arial" pitchFamily="32" charset="0"/>
          <a:ea typeface="Arial" pitchFamily="32" charset="0"/>
          <a:cs typeface="Arial" pitchFamily="32" charset="0"/>
        </a:defRPr>
      </a:lvl3pPr>
      <a:lvl4pPr algn="l" rtl="0" eaLnBrk="1" fontAlgn="base" hangingPunct="1">
        <a:lnSpc>
          <a:spcPct val="90000"/>
        </a:lnSpc>
        <a:spcBef>
          <a:spcPct val="0"/>
        </a:spcBef>
        <a:spcAft>
          <a:spcPct val="0"/>
        </a:spcAft>
        <a:defRPr sz="2550" b="1">
          <a:solidFill>
            <a:srgbClr val="04628C"/>
          </a:solidFill>
          <a:latin typeface="Arial" pitchFamily="32" charset="0"/>
          <a:ea typeface="Arial" pitchFamily="32" charset="0"/>
          <a:cs typeface="Arial" pitchFamily="32" charset="0"/>
        </a:defRPr>
      </a:lvl4pPr>
      <a:lvl5pPr algn="l" rtl="0" eaLnBrk="1" fontAlgn="base" hangingPunct="1">
        <a:lnSpc>
          <a:spcPct val="90000"/>
        </a:lnSpc>
        <a:spcBef>
          <a:spcPct val="0"/>
        </a:spcBef>
        <a:spcAft>
          <a:spcPct val="0"/>
        </a:spcAft>
        <a:defRPr sz="2550" b="1">
          <a:solidFill>
            <a:srgbClr val="04628C"/>
          </a:solidFill>
          <a:latin typeface="Arial" pitchFamily="32" charset="0"/>
          <a:ea typeface="Arial" pitchFamily="32" charset="0"/>
          <a:cs typeface="Arial" pitchFamily="32" charset="0"/>
        </a:defRPr>
      </a:lvl5pPr>
      <a:lvl6pPr marL="342900" algn="l" rtl="0" eaLnBrk="1" fontAlgn="base" hangingPunct="1">
        <a:lnSpc>
          <a:spcPct val="90000"/>
        </a:lnSpc>
        <a:spcBef>
          <a:spcPct val="0"/>
        </a:spcBef>
        <a:spcAft>
          <a:spcPct val="0"/>
        </a:spcAft>
        <a:defRPr sz="2250" b="1">
          <a:solidFill>
            <a:schemeClr val="accent1"/>
          </a:solidFill>
          <a:latin typeface="Arial" charset="0"/>
        </a:defRPr>
      </a:lvl6pPr>
      <a:lvl7pPr marL="685800" algn="l" rtl="0" eaLnBrk="1" fontAlgn="base" hangingPunct="1">
        <a:lnSpc>
          <a:spcPct val="90000"/>
        </a:lnSpc>
        <a:spcBef>
          <a:spcPct val="0"/>
        </a:spcBef>
        <a:spcAft>
          <a:spcPct val="0"/>
        </a:spcAft>
        <a:defRPr sz="2250" b="1">
          <a:solidFill>
            <a:schemeClr val="accent1"/>
          </a:solidFill>
          <a:latin typeface="Arial" charset="0"/>
        </a:defRPr>
      </a:lvl7pPr>
      <a:lvl8pPr marL="1028700" algn="l" rtl="0" eaLnBrk="1" fontAlgn="base" hangingPunct="1">
        <a:lnSpc>
          <a:spcPct val="90000"/>
        </a:lnSpc>
        <a:spcBef>
          <a:spcPct val="0"/>
        </a:spcBef>
        <a:spcAft>
          <a:spcPct val="0"/>
        </a:spcAft>
        <a:defRPr sz="2250" b="1">
          <a:solidFill>
            <a:schemeClr val="accent1"/>
          </a:solidFill>
          <a:latin typeface="Arial" charset="0"/>
        </a:defRPr>
      </a:lvl8pPr>
      <a:lvl9pPr marL="1371600" algn="l" rtl="0" eaLnBrk="1" fontAlgn="base" hangingPunct="1">
        <a:lnSpc>
          <a:spcPct val="90000"/>
        </a:lnSpc>
        <a:spcBef>
          <a:spcPct val="0"/>
        </a:spcBef>
        <a:spcAft>
          <a:spcPct val="0"/>
        </a:spcAft>
        <a:defRPr sz="2250" b="1">
          <a:solidFill>
            <a:schemeClr val="accent1"/>
          </a:solidFill>
          <a:latin typeface="Arial" charset="0"/>
        </a:defRPr>
      </a:lvl9pPr>
    </p:titleStyle>
    <p:bodyStyle>
      <a:lvl1pPr marL="214313" indent="-214313" algn="l" rtl="0" eaLnBrk="1" fontAlgn="base" hangingPunct="1">
        <a:spcBef>
          <a:spcPct val="40000"/>
        </a:spcBef>
        <a:spcAft>
          <a:spcPct val="0"/>
        </a:spcAft>
        <a:buClr>
          <a:srgbClr val="04628C"/>
        </a:buClr>
        <a:buSzPct val="90000"/>
        <a:buFont typeface="Arial" charset="0"/>
        <a:buChar char="•"/>
        <a:defRPr sz="1800">
          <a:solidFill>
            <a:schemeClr val="bg1"/>
          </a:solidFill>
          <a:latin typeface="+mn-lt"/>
          <a:ea typeface="Arial" pitchFamily="32" charset="0"/>
          <a:cs typeface="Arial" pitchFamily="32" charset="0"/>
        </a:defRPr>
      </a:lvl1pPr>
      <a:lvl2pPr marL="471488" indent="-171450" algn="l" rtl="0" eaLnBrk="1" fontAlgn="base" hangingPunct="1">
        <a:spcBef>
          <a:spcPct val="20000"/>
        </a:spcBef>
        <a:spcAft>
          <a:spcPct val="0"/>
        </a:spcAft>
        <a:buClr>
          <a:srgbClr val="04628C"/>
        </a:buClr>
        <a:buSzPct val="90000"/>
        <a:buFont typeface="Arial" charset="0"/>
        <a:buChar char="-"/>
        <a:defRPr sz="1500">
          <a:solidFill>
            <a:schemeClr val="bg1"/>
          </a:solidFill>
          <a:latin typeface="+mn-lt"/>
          <a:ea typeface="Arial" pitchFamily="32" charset="0"/>
          <a:cs typeface="Arial" pitchFamily="32" charset="0"/>
        </a:defRPr>
      </a:lvl2pPr>
      <a:lvl3pPr marL="727472" indent="-170260" algn="l" rtl="0" eaLnBrk="1" fontAlgn="base" hangingPunct="1">
        <a:spcBef>
          <a:spcPct val="20000"/>
        </a:spcBef>
        <a:spcAft>
          <a:spcPct val="0"/>
        </a:spcAft>
        <a:buClr>
          <a:srgbClr val="04628C"/>
        </a:buClr>
        <a:buSzPct val="85000"/>
        <a:buFont typeface="Arial" charset="0"/>
        <a:buChar char="-"/>
        <a:defRPr sz="1350">
          <a:solidFill>
            <a:schemeClr val="bg1"/>
          </a:solidFill>
          <a:latin typeface="+mn-lt"/>
          <a:ea typeface="Arial" pitchFamily="32" charset="0"/>
          <a:cs typeface="Arial" pitchFamily="32" charset="0"/>
        </a:defRPr>
      </a:lvl3pPr>
      <a:lvl4pPr marL="1032272" indent="-219075" algn="l" rtl="0" eaLnBrk="1" fontAlgn="base" hangingPunct="1">
        <a:spcBef>
          <a:spcPct val="20000"/>
        </a:spcBef>
        <a:spcAft>
          <a:spcPct val="0"/>
        </a:spcAft>
        <a:buClr>
          <a:srgbClr val="04628C"/>
        </a:buClr>
        <a:buSzPct val="85000"/>
        <a:buFont typeface="Arial" charset="0"/>
        <a:buChar char="-"/>
        <a:defRPr sz="1200">
          <a:solidFill>
            <a:schemeClr val="bg1"/>
          </a:solidFill>
          <a:latin typeface="+mn-lt"/>
          <a:ea typeface="Arial" pitchFamily="32" charset="0"/>
          <a:cs typeface="Arial" pitchFamily="32" charset="0"/>
        </a:defRPr>
      </a:lvl4pPr>
      <a:lvl5pPr marL="1456135" indent="-169069" algn="l" rtl="0" eaLnBrk="1" fontAlgn="base" hangingPunct="1">
        <a:spcBef>
          <a:spcPct val="20000"/>
        </a:spcBef>
        <a:spcAft>
          <a:spcPct val="0"/>
        </a:spcAft>
        <a:buClr>
          <a:srgbClr val="0146AD"/>
        </a:buClr>
        <a:buSzPct val="120000"/>
        <a:buChar char="•"/>
        <a:defRPr sz="1050">
          <a:solidFill>
            <a:schemeClr val="bg1"/>
          </a:solidFill>
          <a:latin typeface="+mn-lt"/>
          <a:ea typeface="Arial" pitchFamily="32" charset="0"/>
          <a:cs typeface="Arial" pitchFamily="32" charset="0"/>
        </a:defRPr>
      </a:lvl5pPr>
      <a:lvl6pPr marL="1799035" indent="-169069" algn="l" rtl="0" eaLnBrk="1" fontAlgn="base" hangingPunct="1">
        <a:spcBef>
          <a:spcPct val="20000"/>
        </a:spcBef>
        <a:spcAft>
          <a:spcPct val="0"/>
        </a:spcAft>
        <a:buClr>
          <a:srgbClr val="0146AD"/>
        </a:buClr>
        <a:buSzPct val="120000"/>
        <a:buChar char="•"/>
        <a:defRPr sz="1050">
          <a:solidFill>
            <a:schemeClr val="bg1"/>
          </a:solidFill>
          <a:latin typeface="+mn-lt"/>
        </a:defRPr>
      </a:lvl6pPr>
      <a:lvl7pPr marL="2141935" indent="-169069" algn="l" rtl="0" eaLnBrk="1" fontAlgn="base" hangingPunct="1">
        <a:spcBef>
          <a:spcPct val="20000"/>
        </a:spcBef>
        <a:spcAft>
          <a:spcPct val="0"/>
        </a:spcAft>
        <a:buClr>
          <a:srgbClr val="0146AD"/>
        </a:buClr>
        <a:buSzPct val="120000"/>
        <a:buChar char="•"/>
        <a:defRPr sz="1050">
          <a:solidFill>
            <a:schemeClr val="bg1"/>
          </a:solidFill>
          <a:latin typeface="+mn-lt"/>
        </a:defRPr>
      </a:lvl7pPr>
      <a:lvl8pPr marL="2484835" indent="-169069" algn="l" rtl="0" eaLnBrk="1" fontAlgn="base" hangingPunct="1">
        <a:spcBef>
          <a:spcPct val="20000"/>
        </a:spcBef>
        <a:spcAft>
          <a:spcPct val="0"/>
        </a:spcAft>
        <a:buClr>
          <a:srgbClr val="0146AD"/>
        </a:buClr>
        <a:buSzPct val="120000"/>
        <a:buChar char="•"/>
        <a:defRPr sz="1050">
          <a:solidFill>
            <a:schemeClr val="bg1"/>
          </a:solidFill>
          <a:latin typeface="+mn-lt"/>
        </a:defRPr>
      </a:lvl8pPr>
      <a:lvl9pPr marL="2827735" indent="-169069" algn="l" rtl="0" eaLnBrk="1" fontAlgn="base" hangingPunct="1">
        <a:spcBef>
          <a:spcPct val="20000"/>
        </a:spcBef>
        <a:spcAft>
          <a:spcPct val="0"/>
        </a:spcAft>
        <a:buClr>
          <a:srgbClr val="0146AD"/>
        </a:buClr>
        <a:buSzPct val="120000"/>
        <a:buChar char="•"/>
        <a:defRPr sz="1050">
          <a:solidFill>
            <a:schemeClr val="bg1"/>
          </a:solidFill>
          <a:latin typeface="+mn-lt"/>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xml"/><Relationship Id="rId1" Type="http://schemas.openxmlformats.org/officeDocument/2006/relationships/slideLayout" Target="../slideLayouts/slideLayout50.xml"/><Relationship Id="rId5" Type="http://schemas.openxmlformats.org/officeDocument/2006/relationships/image" Target="../media/image36.png"/><Relationship Id="rId4" Type="http://schemas.openxmlformats.org/officeDocument/2006/relationships/image" Target="../media/image35.png"/></Relationships>
</file>

<file path=ppt/slides/_rels/slide1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7.xml"/><Relationship Id="rId1" Type="http://schemas.openxmlformats.org/officeDocument/2006/relationships/slideLayout" Target="../slideLayouts/slideLayout50.xml"/><Relationship Id="rId4" Type="http://schemas.openxmlformats.org/officeDocument/2006/relationships/image" Target="../media/image38.png"/></Relationships>
</file>

<file path=ppt/slides/_rels/slide1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8.xml"/><Relationship Id="rId1" Type="http://schemas.openxmlformats.org/officeDocument/2006/relationships/slideLayout" Target="../slideLayouts/slideLayout50.xml"/><Relationship Id="rId4" Type="http://schemas.openxmlformats.org/officeDocument/2006/relationships/image" Target="../media/image38.png"/></Relationships>
</file>

<file path=ppt/slides/_rels/slide1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9.xml"/><Relationship Id="rId1" Type="http://schemas.openxmlformats.org/officeDocument/2006/relationships/slideLayout" Target="../slideLayouts/slideLayout50.xml"/><Relationship Id="rId5" Type="http://schemas.openxmlformats.org/officeDocument/2006/relationships/image" Target="../media/image42.png"/><Relationship Id="rId4" Type="http://schemas.openxmlformats.org/officeDocument/2006/relationships/image" Target="../media/image41.png"/></Relationships>
</file>

<file path=ppt/slides/_rels/slide1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0.xml"/><Relationship Id="rId1" Type="http://schemas.openxmlformats.org/officeDocument/2006/relationships/slideLayout" Target="../slideLayouts/slideLayout50.xml"/><Relationship Id="rId4" Type="http://schemas.openxmlformats.org/officeDocument/2006/relationships/image" Target="../media/image38.png"/></Relationships>
</file>

<file path=ppt/slides/_rels/slide1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1.xml"/><Relationship Id="rId1" Type="http://schemas.openxmlformats.org/officeDocument/2006/relationships/slideLayout" Target="../slideLayouts/slideLayout50.xml"/><Relationship Id="rId5" Type="http://schemas.openxmlformats.org/officeDocument/2006/relationships/image" Target="../media/image46.png"/><Relationship Id="rId4" Type="http://schemas.openxmlformats.org/officeDocument/2006/relationships/image" Target="../media/image45.png"/></Relationships>
</file>

<file path=ppt/slides/_rels/slide1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2.xml"/><Relationship Id="rId1" Type="http://schemas.openxmlformats.org/officeDocument/2006/relationships/slideLayout" Target="../slideLayouts/slideLayout50.xml"/><Relationship Id="rId5" Type="http://schemas.openxmlformats.org/officeDocument/2006/relationships/image" Target="../media/image47.png"/><Relationship Id="rId4" Type="http://schemas.openxmlformats.org/officeDocument/2006/relationships/image" Target="../media/image46.png"/></Relationships>
</file>

<file path=ppt/slides/_rels/slide1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3.xml"/><Relationship Id="rId1" Type="http://schemas.openxmlformats.org/officeDocument/2006/relationships/slideLayout" Target="../slideLayouts/slideLayout50.xml"/><Relationship Id="rId4" Type="http://schemas.openxmlformats.org/officeDocument/2006/relationships/image" Target="../media/image38.png"/></Relationships>
</file>

<file path=ppt/slides/_rels/slide1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50.xml"/></Relationships>
</file>

<file path=ppt/slides/_rels/slide1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4.xml"/><Relationship Id="rId1" Type="http://schemas.openxmlformats.org/officeDocument/2006/relationships/slideLayout" Target="../slideLayouts/slideLayout50.xml"/><Relationship Id="rId4" Type="http://schemas.openxmlformats.org/officeDocument/2006/relationships/image" Target="../media/image52.png"/></Relationships>
</file>

<file path=ppt/slides/_rels/slide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0.xml"/></Relationships>
</file>

<file path=ppt/slides/_rels/slide2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5.xml"/><Relationship Id="rId1" Type="http://schemas.openxmlformats.org/officeDocument/2006/relationships/slideLayout" Target="../slideLayouts/slideLayout50.xml"/></Relationships>
</file>

<file path=ppt/slides/_rels/slide2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6.xml"/><Relationship Id="rId1" Type="http://schemas.openxmlformats.org/officeDocument/2006/relationships/slideLayout" Target="../slideLayouts/slideLayout50.xml"/><Relationship Id="rId5" Type="http://schemas.openxmlformats.org/officeDocument/2006/relationships/image" Target="../media/image56.png"/><Relationship Id="rId4" Type="http://schemas.openxmlformats.org/officeDocument/2006/relationships/image" Target="../media/image55.png"/></Relationships>
</file>

<file path=ppt/slides/_rels/slide2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7.xml"/><Relationship Id="rId1" Type="http://schemas.openxmlformats.org/officeDocument/2006/relationships/slideLayout" Target="../slideLayouts/slideLayout50.xml"/><Relationship Id="rId4" Type="http://schemas.openxmlformats.org/officeDocument/2006/relationships/image" Target="../media/image58.png"/></Relationships>
</file>

<file path=ppt/slides/_rels/slide2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8.xml"/><Relationship Id="rId1" Type="http://schemas.openxmlformats.org/officeDocument/2006/relationships/slideLayout" Target="../slideLayouts/slideLayout50.xml"/><Relationship Id="rId5" Type="http://schemas.openxmlformats.org/officeDocument/2006/relationships/image" Target="../media/image61.png"/><Relationship Id="rId4" Type="http://schemas.openxmlformats.org/officeDocument/2006/relationships/image" Target="../media/image60.png"/></Relationships>
</file>

<file path=ppt/slides/_rels/slide2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9.xml"/><Relationship Id="rId1" Type="http://schemas.openxmlformats.org/officeDocument/2006/relationships/slideLayout" Target="../slideLayouts/slideLayout50.xml"/><Relationship Id="rId5" Type="http://schemas.openxmlformats.org/officeDocument/2006/relationships/image" Target="../media/image62.png"/><Relationship Id="rId4" Type="http://schemas.openxmlformats.org/officeDocument/2006/relationships/image" Target="../media/image60.png"/></Relationships>
</file>

<file path=ppt/slides/_rels/slide2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0.xml"/><Relationship Id="rId1" Type="http://schemas.openxmlformats.org/officeDocument/2006/relationships/slideLayout" Target="../slideLayouts/slideLayout50.xml"/></Relationships>
</file>

<file path=ppt/slides/_rels/slide2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1.xml"/><Relationship Id="rId1" Type="http://schemas.openxmlformats.org/officeDocument/2006/relationships/slideLayout" Target="../slideLayouts/slideLayout50.xml"/><Relationship Id="rId5" Type="http://schemas.openxmlformats.org/officeDocument/2006/relationships/image" Target="../media/image66.png"/><Relationship Id="rId4" Type="http://schemas.openxmlformats.org/officeDocument/2006/relationships/image" Target="../media/image65.png"/></Relationships>
</file>

<file path=ppt/slides/_rels/slide2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50.xml"/><Relationship Id="rId4" Type="http://schemas.openxmlformats.org/officeDocument/2006/relationships/image" Target="../media/image67.png"/></Relationships>
</file>

<file path=ppt/slides/_rels/slide2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2.xml"/><Relationship Id="rId1" Type="http://schemas.openxmlformats.org/officeDocument/2006/relationships/slideLayout" Target="../slideLayouts/slideLayout50.xml"/><Relationship Id="rId4" Type="http://schemas.openxmlformats.org/officeDocument/2006/relationships/image" Target="../media/image69.png"/></Relationships>
</file>

<file path=ppt/slides/_rels/slide2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3.xml"/><Relationship Id="rId1" Type="http://schemas.openxmlformats.org/officeDocument/2006/relationships/slideLayout" Target="../slideLayouts/slideLayout50.xml"/><Relationship Id="rId5" Type="http://schemas.openxmlformats.org/officeDocument/2006/relationships/image" Target="../media/image71.png"/><Relationship Id="rId4" Type="http://schemas.openxmlformats.org/officeDocument/2006/relationships/image" Target="../media/image70.png"/></Relationships>
</file>

<file path=ppt/slides/_rels/slide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50.xml"/></Relationships>
</file>

<file path=ppt/slides/_rels/slide3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4.xml"/><Relationship Id="rId1" Type="http://schemas.openxmlformats.org/officeDocument/2006/relationships/slideLayout" Target="../slideLayouts/slideLayout50.xml"/><Relationship Id="rId4" Type="http://schemas.openxmlformats.org/officeDocument/2006/relationships/image" Target="../media/image73.png"/></Relationships>
</file>

<file path=ppt/slides/_rels/slide3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5.xml"/><Relationship Id="rId1" Type="http://schemas.openxmlformats.org/officeDocument/2006/relationships/slideLayout" Target="../slideLayouts/slideLayout50.xml"/></Relationships>
</file>

<file path=ppt/slides/_rels/slide3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6.xml"/><Relationship Id="rId1" Type="http://schemas.openxmlformats.org/officeDocument/2006/relationships/slideLayout" Target="../slideLayouts/slideLayout50.xml"/><Relationship Id="rId5" Type="http://schemas.openxmlformats.org/officeDocument/2006/relationships/image" Target="../media/image77.png"/><Relationship Id="rId4" Type="http://schemas.openxmlformats.org/officeDocument/2006/relationships/image" Target="../media/image76.png"/></Relationships>
</file>

<file path=ppt/slides/_rels/slide3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50.xml"/></Relationships>
</file>

<file path=ppt/slides/_rels/slide34.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50.xml"/></Relationships>
</file>

<file path=ppt/slides/_rels/slide3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50.xml"/></Relationships>
</file>

<file path=ppt/slides/_rels/slide36.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50.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0.xml"/></Relationships>
</file>

<file path=ppt/slides/_rels/slide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0.xml"/></Relationships>
</file>

<file path=ppt/slides/_rels/slide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xml"/><Relationship Id="rId1" Type="http://schemas.openxmlformats.org/officeDocument/2006/relationships/slideLayout" Target="../slideLayouts/slideLayout50.xml"/><Relationship Id="rId4" Type="http://schemas.openxmlformats.org/officeDocument/2006/relationships/image" Target="../media/image25.png"/></Relationships>
</file>

<file path=ppt/slides/_rels/slide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xml"/><Relationship Id="rId1" Type="http://schemas.openxmlformats.org/officeDocument/2006/relationships/slideLayout" Target="../slideLayouts/slideLayout50.xml"/><Relationship Id="rId4" Type="http://schemas.openxmlformats.org/officeDocument/2006/relationships/image" Target="../media/image27.png"/></Relationships>
</file>

<file path=ppt/slides/_rels/slide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xml"/><Relationship Id="rId1" Type="http://schemas.openxmlformats.org/officeDocument/2006/relationships/slideLayout" Target="../slideLayouts/slideLayout50.xml"/><Relationship Id="rId4" Type="http://schemas.openxmlformats.org/officeDocument/2006/relationships/image" Target="../media/image29.png"/></Relationships>
</file>

<file path=ppt/slides/_rels/slide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xml"/><Relationship Id="rId1" Type="http://schemas.openxmlformats.org/officeDocument/2006/relationships/slideLayout" Target="../slideLayouts/slideLayout50.xml"/><Relationship Id="rId4" Type="http://schemas.openxmlformats.org/officeDocument/2006/relationships/image" Target="../media/image31.png"/></Relationships>
</file>

<file path=ppt/slides/_rels/slide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xml"/><Relationship Id="rId1" Type="http://schemas.openxmlformats.org/officeDocument/2006/relationships/slideLayout" Target="../slideLayouts/slideLayout50.xml"/><Relationship Id="rId4" Type="http://schemas.openxmlformats.org/officeDocument/2006/relationships/image" Target="../media/image33.png"/></Relationships>
</file>

<file path=ppt/slides/slide1.xml><?xml version="1.0" encoding="utf-8"?>
<p:sld xmlns:a="http://schemas.openxmlformats.org/drawingml/2006/main" xmlns:r="http://schemas.openxmlformats.org/officeDocument/2006/relationships" xmlns:p="http://schemas.openxmlformats.org/presentationml/2006/main">
  <p:cSld name="Option1">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4"/>
          </p:nvPr>
        </p:nvPicPr>
        <p:blipFill>
          <a:blip r:embed="rId2" cstate="print">
            <a:extLst>
              <a:ext uri="{28A0092B-C50C-407E-A947-70E740481C1C}">
                <a14:useLocalDpi xmlns:a14="http://schemas.microsoft.com/office/drawing/2010/main" val="0"/>
              </a:ext>
            </a:extLst>
          </a:blip>
          <a:srcRect t="30086" b="30086"/>
          <a:stretch>
            <a:fillRect/>
          </a:stretch>
        </p:blipFill>
        <p:spPr/>
      </p:pic>
      <p:sp>
        <p:nvSpPr>
          <p:cNvPr id="3" name="Title 2"/>
          <p:cNvSpPr>
            <a:spLocks noGrp="1"/>
          </p:cNvSpPr>
          <p:nvPr>
            <p:ph type="ctrTitle"/>
          </p:nvPr>
        </p:nvSpPr>
        <p:spPr/>
        <p:txBody>
          <a:bodyPr/>
          <a:lstStyle/>
          <a:p>
            <a:r>
              <a:rPr lang="en-US" dirty="0" err="1"/>
              <a:t>InsuranceSuite</a:t>
            </a:r>
            <a:r>
              <a:rPr lang="en-US" dirty="0"/>
              <a:t> 10 Fundamentals</a:t>
            </a:r>
          </a:p>
        </p:txBody>
      </p:sp>
      <p:sp>
        <p:nvSpPr>
          <p:cNvPr id="6" name="Footer Placeholder 5"/>
          <p:cNvSpPr>
            <a:spLocks noGrp="1"/>
          </p:cNvSpPr>
          <p:nvPr>
            <p:ph type="ftr" sz="quarter" idx="3"/>
          </p:nvPr>
        </p:nvSpPr>
        <p:spPr/>
        <p:txBody>
          <a:bodyPr/>
          <a:lstStyle/>
          <a:p>
            <a:r>
              <a:rPr lang="en-US"/>
              <a:t>© 2020 Cognizant</a:t>
            </a:r>
          </a:p>
        </p:txBody>
      </p:sp>
      <p:sp>
        <p:nvSpPr>
          <p:cNvPr id="8" name="Text Placeholder 7"/>
          <p:cNvSpPr>
            <a:spLocks noGrp="1"/>
          </p:cNvSpPr>
          <p:nvPr>
            <p:ph type="body" sz="quarter" idx="13"/>
          </p:nvPr>
        </p:nvSpPr>
        <p:spPr>
          <a:xfrm>
            <a:off x="381000" y="3289837"/>
            <a:ext cx="8324523" cy="254000"/>
          </a:xfrm>
        </p:spPr>
        <p:txBody>
          <a:bodyPr>
            <a:noAutofit/>
          </a:bodyPr>
          <a:lstStyle/>
          <a:p>
            <a:r>
              <a:rPr lang="en-US" sz="2400" dirty="0"/>
              <a:t>Guidewire Digital Products using </a:t>
            </a:r>
            <a:r>
              <a:rPr lang="en-US" sz="2400" dirty="0" err="1"/>
              <a:t>InsuranceSuite</a:t>
            </a:r>
            <a:endParaRPr lang="en-US" sz="2400" dirty="0"/>
          </a:p>
        </p:txBody>
      </p:sp>
    </p:spTree>
    <p:extLst>
      <p:ext uri="{BB962C8B-B14F-4D97-AF65-F5344CB8AC3E}">
        <p14:creationId xmlns:p14="http://schemas.microsoft.com/office/powerpoint/2010/main" val="27470478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3E3F68F-2CC6-457C-97E4-3E6C254F3F77}"/>
              </a:ext>
            </a:extLst>
          </p:cNvPr>
          <p:cNvPicPr>
            <a:picLocks noChangeAspect="1"/>
          </p:cNvPicPr>
          <p:nvPr/>
        </p:nvPicPr>
        <p:blipFill>
          <a:blip r:embed="rId3"/>
          <a:stretch>
            <a:fillRect/>
          </a:stretch>
        </p:blipFill>
        <p:spPr>
          <a:xfrm>
            <a:off x="3972392" y="623887"/>
            <a:ext cx="4706911" cy="4181475"/>
          </a:xfrm>
          <a:prstGeom prst="round2SameRect">
            <a:avLst/>
          </a:prstGeom>
        </p:spPr>
      </p:pic>
      <p:pic>
        <p:nvPicPr>
          <p:cNvPr id="4" name="Picture 3">
            <a:extLst>
              <a:ext uri="{FF2B5EF4-FFF2-40B4-BE49-F238E27FC236}">
                <a16:creationId xmlns:a16="http://schemas.microsoft.com/office/drawing/2014/main" id="{9EBC656F-9DF0-4D03-9C96-A11820E3D4E5}"/>
              </a:ext>
            </a:extLst>
          </p:cNvPr>
          <p:cNvPicPr>
            <a:picLocks noChangeAspect="1"/>
          </p:cNvPicPr>
          <p:nvPr/>
        </p:nvPicPr>
        <p:blipFill>
          <a:blip r:embed="rId4"/>
          <a:stretch>
            <a:fillRect/>
          </a:stretch>
        </p:blipFill>
        <p:spPr>
          <a:xfrm>
            <a:off x="262249" y="623887"/>
            <a:ext cx="3552825" cy="4181474"/>
          </a:xfrm>
          <a:prstGeom prst="rect">
            <a:avLst/>
          </a:prstGeom>
        </p:spPr>
      </p:pic>
      <p:pic>
        <p:nvPicPr>
          <p:cNvPr id="5" name="Picture 4">
            <a:extLst>
              <a:ext uri="{FF2B5EF4-FFF2-40B4-BE49-F238E27FC236}">
                <a16:creationId xmlns:a16="http://schemas.microsoft.com/office/drawing/2014/main" id="{90226974-B513-408E-9769-1A8E9AA9DDF8}"/>
              </a:ext>
            </a:extLst>
          </p:cNvPr>
          <p:cNvPicPr>
            <a:picLocks noChangeAspect="1"/>
          </p:cNvPicPr>
          <p:nvPr/>
        </p:nvPicPr>
        <p:blipFill>
          <a:blip r:embed="rId5"/>
          <a:stretch>
            <a:fillRect/>
          </a:stretch>
        </p:blipFill>
        <p:spPr>
          <a:xfrm>
            <a:off x="386073" y="176212"/>
            <a:ext cx="3305175" cy="447675"/>
          </a:xfrm>
          <a:prstGeom prst="rect">
            <a:avLst/>
          </a:prstGeom>
        </p:spPr>
      </p:pic>
    </p:spTree>
    <p:extLst>
      <p:ext uri="{BB962C8B-B14F-4D97-AF65-F5344CB8AC3E}">
        <p14:creationId xmlns:p14="http://schemas.microsoft.com/office/powerpoint/2010/main" val="4108983927"/>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525BE2F-4557-4828-BEBD-AD00C24AF88A}"/>
              </a:ext>
            </a:extLst>
          </p:cNvPr>
          <p:cNvPicPr>
            <a:picLocks noChangeAspect="1"/>
          </p:cNvPicPr>
          <p:nvPr/>
        </p:nvPicPr>
        <p:blipFill>
          <a:blip r:embed="rId3"/>
          <a:stretch>
            <a:fillRect/>
          </a:stretch>
        </p:blipFill>
        <p:spPr>
          <a:xfrm>
            <a:off x="329184" y="764497"/>
            <a:ext cx="8321040" cy="3882453"/>
          </a:xfrm>
          <a:prstGeom prst="rect">
            <a:avLst/>
          </a:prstGeom>
        </p:spPr>
      </p:pic>
      <p:pic>
        <p:nvPicPr>
          <p:cNvPr id="5" name="Picture 4">
            <a:extLst>
              <a:ext uri="{FF2B5EF4-FFF2-40B4-BE49-F238E27FC236}">
                <a16:creationId xmlns:a16="http://schemas.microsoft.com/office/drawing/2014/main" id="{42A87B42-3266-4A4D-A9B6-26ECB21A0AA6}"/>
              </a:ext>
            </a:extLst>
          </p:cNvPr>
          <p:cNvPicPr>
            <a:picLocks noChangeAspect="1"/>
          </p:cNvPicPr>
          <p:nvPr/>
        </p:nvPicPr>
        <p:blipFill>
          <a:blip r:embed="rId4"/>
          <a:stretch>
            <a:fillRect/>
          </a:stretch>
        </p:blipFill>
        <p:spPr>
          <a:xfrm>
            <a:off x="329184" y="231097"/>
            <a:ext cx="4657725" cy="533400"/>
          </a:xfrm>
          <a:prstGeom prst="rect">
            <a:avLst/>
          </a:prstGeom>
        </p:spPr>
      </p:pic>
    </p:spTree>
    <p:extLst>
      <p:ext uri="{BB962C8B-B14F-4D97-AF65-F5344CB8AC3E}">
        <p14:creationId xmlns:p14="http://schemas.microsoft.com/office/powerpoint/2010/main" val="772599130"/>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351282A-370E-4B56-8A92-3F188A9ADD12}"/>
              </a:ext>
            </a:extLst>
          </p:cNvPr>
          <p:cNvPicPr>
            <a:picLocks noChangeAspect="1"/>
          </p:cNvPicPr>
          <p:nvPr/>
        </p:nvPicPr>
        <p:blipFill>
          <a:blip r:embed="rId3"/>
          <a:stretch>
            <a:fillRect/>
          </a:stretch>
        </p:blipFill>
        <p:spPr>
          <a:xfrm>
            <a:off x="314792" y="689547"/>
            <a:ext cx="8529405" cy="4107305"/>
          </a:xfrm>
          <a:prstGeom prst="rect">
            <a:avLst/>
          </a:prstGeom>
        </p:spPr>
      </p:pic>
      <p:pic>
        <p:nvPicPr>
          <p:cNvPr id="5" name="Picture 4">
            <a:extLst>
              <a:ext uri="{FF2B5EF4-FFF2-40B4-BE49-F238E27FC236}">
                <a16:creationId xmlns:a16="http://schemas.microsoft.com/office/drawing/2014/main" id="{375EC717-D3C8-4BA0-A9AF-487332F63A05}"/>
              </a:ext>
            </a:extLst>
          </p:cNvPr>
          <p:cNvPicPr>
            <a:picLocks noChangeAspect="1"/>
          </p:cNvPicPr>
          <p:nvPr/>
        </p:nvPicPr>
        <p:blipFill>
          <a:blip r:embed="rId4"/>
          <a:stretch>
            <a:fillRect/>
          </a:stretch>
        </p:blipFill>
        <p:spPr>
          <a:xfrm>
            <a:off x="299803" y="126166"/>
            <a:ext cx="4657725" cy="533400"/>
          </a:xfrm>
          <a:prstGeom prst="rect">
            <a:avLst/>
          </a:prstGeom>
        </p:spPr>
      </p:pic>
    </p:spTree>
    <p:extLst>
      <p:ext uri="{BB962C8B-B14F-4D97-AF65-F5344CB8AC3E}">
        <p14:creationId xmlns:p14="http://schemas.microsoft.com/office/powerpoint/2010/main" val="2755076776"/>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E901637-63EF-4C39-AC70-ADFA4876DD0C}"/>
              </a:ext>
            </a:extLst>
          </p:cNvPr>
          <p:cNvPicPr>
            <a:picLocks noChangeAspect="1"/>
          </p:cNvPicPr>
          <p:nvPr/>
        </p:nvPicPr>
        <p:blipFill>
          <a:blip r:embed="rId3"/>
          <a:stretch>
            <a:fillRect/>
          </a:stretch>
        </p:blipFill>
        <p:spPr>
          <a:xfrm>
            <a:off x="301287" y="239843"/>
            <a:ext cx="2905125" cy="457200"/>
          </a:xfrm>
          <a:prstGeom prst="rect">
            <a:avLst/>
          </a:prstGeom>
        </p:spPr>
      </p:pic>
      <p:pic>
        <p:nvPicPr>
          <p:cNvPr id="5" name="Picture 4">
            <a:extLst>
              <a:ext uri="{FF2B5EF4-FFF2-40B4-BE49-F238E27FC236}">
                <a16:creationId xmlns:a16="http://schemas.microsoft.com/office/drawing/2014/main" id="{278CFDF8-1672-48F7-AB8D-E421350C8E09}"/>
              </a:ext>
            </a:extLst>
          </p:cNvPr>
          <p:cNvPicPr>
            <a:picLocks noChangeAspect="1"/>
          </p:cNvPicPr>
          <p:nvPr/>
        </p:nvPicPr>
        <p:blipFill>
          <a:blip r:embed="rId4"/>
          <a:stretch>
            <a:fillRect/>
          </a:stretch>
        </p:blipFill>
        <p:spPr>
          <a:xfrm>
            <a:off x="301287" y="727023"/>
            <a:ext cx="3562350" cy="4096296"/>
          </a:xfrm>
          <a:prstGeom prst="rect">
            <a:avLst/>
          </a:prstGeom>
        </p:spPr>
      </p:pic>
      <p:pic>
        <p:nvPicPr>
          <p:cNvPr id="6" name="Picture 5">
            <a:extLst>
              <a:ext uri="{FF2B5EF4-FFF2-40B4-BE49-F238E27FC236}">
                <a16:creationId xmlns:a16="http://schemas.microsoft.com/office/drawing/2014/main" id="{F66635B7-0B5C-46C1-9A5B-6DE4E1B5D8BC}"/>
              </a:ext>
            </a:extLst>
          </p:cNvPr>
          <p:cNvPicPr>
            <a:picLocks noChangeAspect="1"/>
          </p:cNvPicPr>
          <p:nvPr/>
        </p:nvPicPr>
        <p:blipFill>
          <a:blip r:embed="rId5"/>
          <a:stretch>
            <a:fillRect/>
          </a:stretch>
        </p:blipFill>
        <p:spPr>
          <a:xfrm>
            <a:off x="4032353" y="389120"/>
            <a:ext cx="4810359" cy="4305300"/>
          </a:xfrm>
          <a:prstGeom prst="rect">
            <a:avLst/>
          </a:prstGeom>
        </p:spPr>
      </p:pic>
    </p:spTree>
    <p:extLst>
      <p:ext uri="{BB962C8B-B14F-4D97-AF65-F5344CB8AC3E}">
        <p14:creationId xmlns:p14="http://schemas.microsoft.com/office/powerpoint/2010/main" val="636147503"/>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1B062BA-FD1B-4208-9D68-1E5BDAE031E2}"/>
              </a:ext>
            </a:extLst>
          </p:cNvPr>
          <p:cNvPicPr>
            <a:picLocks noChangeAspect="1"/>
          </p:cNvPicPr>
          <p:nvPr/>
        </p:nvPicPr>
        <p:blipFill>
          <a:blip r:embed="rId3"/>
          <a:stretch>
            <a:fillRect/>
          </a:stretch>
        </p:blipFill>
        <p:spPr>
          <a:xfrm>
            <a:off x="374754" y="884420"/>
            <a:ext cx="8184630" cy="3897442"/>
          </a:xfrm>
          <a:prstGeom prst="rect">
            <a:avLst/>
          </a:prstGeom>
        </p:spPr>
      </p:pic>
      <p:pic>
        <p:nvPicPr>
          <p:cNvPr id="5" name="Picture 4">
            <a:extLst>
              <a:ext uri="{FF2B5EF4-FFF2-40B4-BE49-F238E27FC236}">
                <a16:creationId xmlns:a16="http://schemas.microsoft.com/office/drawing/2014/main" id="{893F36B5-220F-4BB9-AF8C-E7D1F14D94B6}"/>
              </a:ext>
            </a:extLst>
          </p:cNvPr>
          <p:cNvPicPr>
            <a:picLocks noChangeAspect="1"/>
          </p:cNvPicPr>
          <p:nvPr/>
        </p:nvPicPr>
        <p:blipFill>
          <a:blip r:embed="rId4"/>
          <a:stretch>
            <a:fillRect/>
          </a:stretch>
        </p:blipFill>
        <p:spPr>
          <a:xfrm>
            <a:off x="299803" y="126166"/>
            <a:ext cx="4657725" cy="533400"/>
          </a:xfrm>
          <a:prstGeom prst="rect">
            <a:avLst/>
          </a:prstGeom>
        </p:spPr>
      </p:pic>
    </p:spTree>
    <p:extLst>
      <p:ext uri="{BB962C8B-B14F-4D97-AF65-F5344CB8AC3E}">
        <p14:creationId xmlns:p14="http://schemas.microsoft.com/office/powerpoint/2010/main" val="3580833110"/>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A2A5C05-6B62-4E80-876B-69F60DAFFB4A}"/>
              </a:ext>
            </a:extLst>
          </p:cNvPr>
          <p:cNvPicPr>
            <a:picLocks noChangeAspect="1"/>
          </p:cNvPicPr>
          <p:nvPr/>
        </p:nvPicPr>
        <p:blipFill>
          <a:blip r:embed="rId3"/>
          <a:stretch>
            <a:fillRect/>
          </a:stretch>
        </p:blipFill>
        <p:spPr>
          <a:xfrm>
            <a:off x="309953" y="38412"/>
            <a:ext cx="8134350" cy="542925"/>
          </a:xfrm>
          <a:prstGeom prst="rect">
            <a:avLst/>
          </a:prstGeom>
        </p:spPr>
      </p:pic>
      <p:pic>
        <p:nvPicPr>
          <p:cNvPr id="6" name="Picture 5">
            <a:extLst>
              <a:ext uri="{FF2B5EF4-FFF2-40B4-BE49-F238E27FC236}">
                <a16:creationId xmlns:a16="http://schemas.microsoft.com/office/drawing/2014/main" id="{78D63500-33E8-445D-99E9-4D90A4B30AA2}"/>
              </a:ext>
            </a:extLst>
          </p:cNvPr>
          <p:cNvPicPr>
            <a:picLocks noChangeAspect="1"/>
          </p:cNvPicPr>
          <p:nvPr/>
        </p:nvPicPr>
        <p:blipFill>
          <a:blip r:embed="rId4"/>
          <a:stretch>
            <a:fillRect/>
          </a:stretch>
        </p:blipFill>
        <p:spPr>
          <a:xfrm>
            <a:off x="5666282" y="926423"/>
            <a:ext cx="3168700" cy="3180882"/>
          </a:xfrm>
          <a:prstGeom prst="rect">
            <a:avLst/>
          </a:prstGeom>
        </p:spPr>
      </p:pic>
      <p:pic>
        <p:nvPicPr>
          <p:cNvPr id="5" name="Picture 4">
            <a:extLst>
              <a:ext uri="{FF2B5EF4-FFF2-40B4-BE49-F238E27FC236}">
                <a16:creationId xmlns:a16="http://schemas.microsoft.com/office/drawing/2014/main" id="{4A0F7FE1-9FCB-4C1B-86AC-BE337959FDAB}"/>
              </a:ext>
            </a:extLst>
          </p:cNvPr>
          <p:cNvPicPr>
            <a:picLocks noChangeAspect="1"/>
          </p:cNvPicPr>
          <p:nvPr/>
        </p:nvPicPr>
        <p:blipFill>
          <a:blip r:embed="rId5"/>
          <a:stretch>
            <a:fillRect/>
          </a:stretch>
        </p:blipFill>
        <p:spPr>
          <a:xfrm>
            <a:off x="532775" y="695637"/>
            <a:ext cx="5418320" cy="4086225"/>
          </a:xfrm>
          <a:prstGeom prst="rect">
            <a:avLst/>
          </a:prstGeom>
        </p:spPr>
      </p:pic>
    </p:spTree>
    <p:extLst>
      <p:ext uri="{BB962C8B-B14F-4D97-AF65-F5344CB8AC3E}">
        <p14:creationId xmlns:p14="http://schemas.microsoft.com/office/powerpoint/2010/main" val="1767550318"/>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A2A5C05-6B62-4E80-876B-69F60DAFFB4A}"/>
              </a:ext>
            </a:extLst>
          </p:cNvPr>
          <p:cNvPicPr>
            <a:picLocks noChangeAspect="1"/>
          </p:cNvPicPr>
          <p:nvPr/>
        </p:nvPicPr>
        <p:blipFill>
          <a:blip r:embed="rId3"/>
          <a:stretch>
            <a:fillRect/>
          </a:stretch>
        </p:blipFill>
        <p:spPr>
          <a:xfrm>
            <a:off x="309953" y="38412"/>
            <a:ext cx="8134350" cy="542925"/>
          </a:xfrm>
          <a:prstGeom prst="rect">
            <a:avLst/>
          </a:prstGeom>
        </p:spPr>
      </p:pic>
      <p:pic>
        <p:nvPicPr>
          <p:cNvPr id="5" name="Picture 4">
            <a:extLst>
              <a:ext uri="{FF2B5EF4-FFF2-40B4-BE49-F238E27FC236}">
                <a16:creationId xmlns:a16="http://schemas.microsoft.com/office/drawing/2014/main" id="{4A0F7FE1-9FCB-4C1B-86AC-BE337959FDAB}"/>
              </a:ext>
            </a:extLst>
          </p:cNvPr>
          <p:cNvPicPr>
            <a:picLocks noChangeAspect="1"/>
          </p:cNvPicPr>
          <p:nvPr/>
        </p:nvPicPr>
        <p:blipFill>
          <a:blip r:embed="rId4"/>
          <a:stretch>
            <a:fillRect/>
          </a:stretch>
        </p:blipFill>
        <p:spPr>
          <a:xfrm>
            <a:off x="532775" y="695637"/>
            <a:ext cx="5418320" cy="4086225"/>
          </a:xfrm>
          <a:prstGeom prst="rect">
            <a:avLst/>
          </a:prstGeom>
        </p:spPr>
      </p:pic>
      <p:pic>
        <p:nvPicPr>
          <p:cNvPr id="3" name="Picture 2">
            <a:extLst>
              <a:ext uri="{FF2B5EF4-FFF2-40B4-BE49-F238E27FC236}">
                <a16:creationId xmlns:a16="http://schemas.microsoft.com/office/drawing/2014/main" id="{20EB72E2-627F-4F60-B7D2-DD93BAE4E932}"/>
              </a:ext>
            </a:extLst>
          </p:cNvPr>
          <p:cNvPicPr>
            <a:picLocks noChangeAspect="1"/>
          </p:cNvPicPr>
          <p:nvPr/>
        </p:nvPicPr>
        <p:blipFill>
          <a:blip r:embed="rId5"/>
          <a:stretch>
            <a:fillRect/>
          </a:stretch>
        </p:blipFill>
        <p:spPr>
          <a:xfrm>
            <a:off x="5951095" y="1209986"/>
            <a:ext cx="3031136" cy="3057525"/>
          </a:xfrm>
          <a:prstGeom prst="rect">
            <a:avLst/>
          </a:prstGeom>
        </p:spPr>
      </p:pic>
    </p:spTree>
    <p:extLst>
      <p:ext uri="{BB962C8B-B14F-4D97-AF65-F5344CB8AC3E}">
        <p14:creationId xmlns:p14="http://schemas.microsoft.com/office/powerpoint/2010/main" val="4096743848"/>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2F2B028-2A54-4AA7-B674-53A28F20CFDC}"/>
              </a:ext>
            </a:extLst>
          </p:cNvPr>
          <p:cNvPicPr>
            <a:picLocks noChangeAspect="1"/>
          </p:cNvPicPr>
          <p:nvPr/>
        </p:nvPicPr>
        <p:blipFill>
          <a:blip r:embed="rId3"/>
          <a:stretch>
            <a:fillRect/>
          </a:stretch>
        </p:blipFill>
        <p:spPr>
          <a:xfrm>
            <a:off x="434716" y="719527"/>
            <a:ext cx="8409482" cy="4077325"/>
          </a:xfrm>
          <a:prstGeom prst="rect">
            <a:avLst/>
          </a:prstGeom>
        </p:spPr>
      </p:pic>
      <p:pic>
        <p:nvPicPr>
          <p:cNvPr id="5" name="Picture 4">
            <a:extLst>
              <a:ext uri="{FF2B5EF4-FFF2-40B4-BE49-F238E27FC236}">
                <a16:creationId xmlns:a16="http://schemas.microsoft.com/office/drawing/2014/main" id="{52370843-F531-4355-8A1E-118785AB1C6F}"/>
              </a:ext>
            </a:extLst>
          </p:cNvPr>
          <p:cNvPicPr>
            <a:picLocks noChangeAspect="1"/>
          </p:cNvPicPr>
          <p:nvPr/>
        </p:nvPicPr>
        <p:blipFill>
          <a:blip r:embed="rId4"/>
          <a:stretch>
            <a:fillRect/>
          </a:stretch>
        </p:blipFill>
        <p:spPr>
          <a:xfrm>
            <a:off x="299803" y="66206"/>
            <a:ext cx="4657725" cy="533400"/>
          </a:xfrm>
          <a:prstGeom prst="rect">
            <a:avLst/>
          </a:prstGeom>
        </p:spPr>
      </p:pic>
    </p:spTree>
    <p:extLst>
      <p:ext uri="{BB962C8B-B14F-4D97-AF65-F5344CB8AC3E}">
        <p14:creationId xmlns:p14="http://schemas.microsoft.com/office/powerpoint/2010/main" val="2915547708"/>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DFBE0EC-05DE-4CE0-A902-F1877F187DD8}"/>
              </a:ext>
            </a:extLst>
          </p:cNvPr>
          <p:cNvPicPr>
            <a:picLocks noChangeAspect="1"/>
          </p:cNvPicPr>
          <p:nvPr/>
        </p:nvPicPr>
        <p:blipFill>
          <a:blip r:embed="rId2"/>
          <a:stretch>
            <a:fillRect/>
          </a:stretch>
        </p:blipFill>
        <p:spPr>
          <a:xfrm>
            <a:off x="164891" y="315094"/>
            <a:ext cx="8709286" cy="1185495"/>
          </a:xfrm>
          <a:prstGeom prst="rect">
            <a:avLst/>
          </a:prstGeom>
        </p:spPr>
      </p:pic>
      <p:pic>
        <p:nvPicPr>
          <p:cNvPr id="5" name="Picture 4">
            <a:extLst>
              <a:ext uri="{FF2B5EF4-FFF2-40B4-BE49-F238E27FC236}">
                <a16:creationId xmlns:a16="http://schemas.microsoft.com/office/drawing/2014/main" id="{BF8B531A-D390-42CF-9399-EBCCCB05A7DC}"/>
              </a:ext>
            </a:extLst>
          </p:cNvPr>
          <p:cNvPicPr>
            <a:picLocks noChangeAspect="1"/>
          </p:cNvPicPr>
          <p:nvPr/>
        </p:nvPicPr>
        <p:blipFill>
          <a:blip r:embed="rId3"/>
          <a:stretch>
            <a:fillRect/>
          </a:stretch>
        </p:blipFill>
        <p:spPr>
          <a:xfrm>
            <a:off x="164891" y="1500589"/>
            <a:ext cx="7465102" cy="3327818"/>
          </a:xfrm>
          <a:prstGeom prst="rect">
            <a:avLst/>
          </a:prstGeom>
        </p:spPr>
      </p:pic>
    </p:spTree>
    <p:extLst>
      <p:ext uri="{BB962C8B-B14F-4D97-AF65-F5344CB8AC3E}">
        <p14:creationId xmlns:p14="http://schemas.microsoft.com/office/powerpoint/2010/main" val="62494536"/>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D0BEF07-CA3E-4469-815C-3732C58698EB}"/>
              </a:ext>
            </a:extLst>
          </p:cNvPr>
          <p:cNvPicPr>
            <a:picLocks noChangeAspect="1"/>
          </p:cNvPicPr>
          <p:nvPr/>
        </p:nvPicPr>
        <p:blipFill>
          <a:blip r:embed="rId3"/>
          <a:stretch>
            <a:fillRect/>
          </a:stretch>
        </p:blipFill>
        <p:spPr>
          <a:xfrm>
            <a:off x="117969" y="105556"/>
            <a:ext cx="5610225" cy="495300"/>
          </a:xfrm>
          <a:prstGeom prst="rect">
            <a:avLst/>
          </a:prstGeom>
        </p:spPr>
      </p:pic>
      <p:pic>
        <p:nvPicPr>
          <p:cNvPr id="5" name="Picture 4">
            <a:extLst>
              <a:ext uri="{FF2B5EF4-FFF2-40B4-BE49-F238E27FC236}">
                <a16:creationId xmlns:a16="http://schemas.microsoft.com/office/drawing/2014/main" id="{6AB1ACB7-C39C-4677-98B8-F35608033325}"/>
              </a:ext>
            </a:extLst>
          </p:cNvPr>
          <p:cNvPicPr>
            <a:picLocks noChangeAspect="1"/>
          </p:cNvPicPr>
          <p:nvPr/>
        </p:nvPicPr>
        <p:blipFill>
          <a:blip r:embed="rId4"/>
          <a:stretch>
            <a:fillRect/>
          </a:stretch>
        </p:blipFill>
        <p:spPr>
          <a:xfrm>
            <a:off x="523015" y="1076481"/>
            <a:ext cx="8021378" cy="2281316"/>
          </a:xfrm>
          <a:prstGeom prst="rect">
            <a:avLst/>
          </a:prstGeom>
        </p:spPr>
      </p:pic>
    </p:spTree>
    <p:extLst>
      <p:ext uri="{BB962C8B-B14F-4D97-AF65-F5344CB8AC3E}">
        <p14:creationId xmlns:p14="http://schemas.microsoft.com/office/powerpoint/2010/main" val="1490150063"/>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8F6BCD0-8D52-4822-AE9F-23C89CE4A052}"/>
              </a:ext>
            </a:extLst>
          </p:cNvPr>
          <p:cNvPicPr>
            <a:picLocks noChangeAspect="1"/>
          </p:cNvPicPr>
          <p:nvPr/>
        </p:nvPicPr>
        <p:blipFill>
          <a:blip r:embed="rId2"/>
          <a:stretch>
            <a:fillRect/>
          </a:stretch>
        </p:blipFill>
        <p:spPr>
          <a:xfrm>
            <a:off x="329783" y="239844"/>
            <a:ext cx="8484433" cy="3492708"/>
          </a:xfrm>
          <a:prstGeom prst="rect">
            <a:avLst/>
          </a:prstGeom>
        </p:spPr>
      </p:pic>
    </p:spTree>
    <p:extLst>
      <p:ext uri="{BB962C8B-B14F-4D97-AF65-F5344CB8AC3E}">
        <p14:creationId xmlns:p14="http://schemas.microsoft.com/office/powerpoint/2010/main" val="181404056"/>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A1A7931-BB6B-41F5-92F3-2EED283CEA36}"/>
              </a:ext>
            </a:extLst>
          </p:cNvPr>
          <p:cNvPicPr>
            <a:picLocks noChangeAspect="1"/>
          </p:cNvPicPr>
          <p:nvPr/>
        </p:nvPicPr>
        <p:blipFill rotWithShape="1">
          <a:blip r:embed="rId3"/>
          <a:srcRect l="527"/>
          <a:stretch/>
        </p:blipFill>
        <p:spPr>
          <a:xfrm>
            <a:off x="344774" y="164892"/>
            <a:ext cx="8499422" cy="3795776"/>
          </a:xfrm>
          <a:prstGeom prst="rect">
            <a:avLst/>
          </a:prstGeom>
        </p:spPr>
      </p:pic>
    </p:spTree>
    <p:extLst>
      <p:ext uri="{BB962C8B-B14F-4D97-AF65-F5344CB8AC3E}">
        <p14:creationId xmlns:p14="http://schemas.microsoft.com/office/powerpoint/2010/main" val="3502082757"/>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A58863F-D5BA-4AFB-A70F-74BC3DFD033C}"/>
              </a:ext>
            </a:extLst>
          </p:cNvPr>
          <p:cNvPicPr>
            <a:picLocks noChangeAspect="1"/>
          </p:cNvPicPr>
          <p:nvPr/>
        </p:nvPicPr>
        <p:blipFill>
          <a:blip r:embed="rId3"/>
          <a:stretch>
            <a:fillRect/>
          </a:stretch>
        </p:blipFill>
        <p:spPr>
          <a:xfrm>
            <a:off x="194872" y="239040"/>
            <a:ext cx="8949127" cy="408214"/>
          </a:xfrm>
          <a:prstGeom prst="rect">
            <a:avLst/>
          </a:prstGeom>
        </p:spPr>
      </p:pic>
      <p:pic>
        <p:nvPicPr>
          <p:cNvPr id="3" name="Picture 2">
            <a:extLst>
              <a:ext uri="{FF2B5EF4-FFF2-40B4-BE49-F238E27FC236}">
                <a16:creationId xmlns:a16="http://schemas.microsoft.com/office/drawing/2014/main" id="{93BF81C5-C553-4EFA-B980-BEF94E2C96ED}"/>
              </a:ext>
            </a:extLst>
          </p:cNvPr>
          <p:cNvPicPr>
            <a:picLocks noChangeAspect="1"/>
          </p:cNvPicPr>
          <p:nvPr/>
        </p:nvPicPr>
        <p:blipFill>
          <a:blip r:embed="rId4"/>
          <a:stretch>
            <a:fillRect/>
          </a:stretch>
        </p:blipFill>
        <p:spPr>
          <a:xfrm>
            <a:off x="5207052" y="775741"/>
            <a:ext cx="3676650" cy="1943100"/>
          </a:xfrm>
          <a:prstGeom prst="rect">
            <a:avLst/>
          </a:prstGeom>
        </p:spPr>
      </p:pic>
      <p:pic>
        <p:nvPicPr>
          <p:cNvPr id="5" name="Picture 4">
            <a:extLst>
              <a:ext uri="{FF2B5EF4-FFF2-40B4-BE49-F238E27FC236}">
                <a16:creationId xmlns:a16="http://schemas.microsoft.com/office/drawing/2014/main" id="{55365D73-D6C8-4777-9D5D-AE0966B80102}"/>
              </a:ext>
            </a:extLst>
          </p:cNvPr>
          <p:cNvPicPr>
            <a:picLocks noChangeAspect="1"/>
          </p:cNvPicPr>
          <p:nvPr/>
        </p:nvPicPr>
        <p:blipFill>
          <a:blip r:embed="rId5"/>
          <a:stretch>
            <a:fillRect/>
          </a:stretch>
        </p:blipFill>
        <p:spPr>
          <a:xfrm>
            <a:off x="419646" y="647254"/>
            <a:ext cx="4467225" cy="3952875"/>
          </a:xfrm>
          <a:prstGeom prst="rect">
            <a:avLst/>
          </a:prstGeom>
        </p:spPr>
      </p:pic>
    </p:spTree>
    <p:extLst>
      <p:ext uri="{BB962C8B-B14F-4D97-AF65-F5344CB8AC3E}">
        <p14:creationId xmlns:p14="http://schemas.microsoft.com/office/powerpoint/2010/main" val="2936553082"/>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59C2FD0-0636-46AC-A71A-A0AC3212BE8A}"/>
              </a:ext>
            </a:extLst>
          </p:cNvPr>
          <p:cNvPicPr>
            <a:picLocks noChangeAspect="1"/>
          </p:cNvPicPr>
          <p:nvPr/>
        </p:nvPicPr>
        <p:blipFill>
          <a:blip r:embed="rId3"/>
          <a:stretch>
            <a:fillRect/>
          </a:stretch>
        </p:blipFill>
        <p:spPr>
          <a:xfrm>
            <a:off x="299803" y="216094"/>
            <a:ext cx="8544393" cy="3276614"/>
          </a:xfrm>
          <a:prstGeom prst="rect">
            <a:avLst/>
          </a:prstGeom>
        </p:spPr>
      </p:pic>
      <p:pic>
        <p:nvPicPr>
          <p:cNvPr id="5" name="Picture 4">
            <a:extLst>
              <a:ext uri="{FF2B5EF4-FFF2-40B4-BE49-F238E27FC236}">
                <a16:creationId xmlns:a16="http://schemas.microsoft.com/office/drawing/2014/main" id="{D4F3F6A6-AB06-43CD-9804-0FC97D1B333E}"/>
              </a:ext>
            </a:extLst>
          </p:cNvPr>
          <p:cNvPicPr>
            <a:picLocks noChangeAspect="1"/>
          </p:cNvPicPr>
          <p:nvPr/>
        </p:nvPicPr>
        <p:blipFill>
          <a:blip r:embed="rId4"/>
          <a:stretch>
            <a:fillRect/>
          </a:stretch>
        </p:blipFill>
        <p:spPr>
          <a:xfrm>
            <a:off x="6100216" y="3409950"/>
            <a:ext cx="2609850" cy="1356922"/>
          </a:xfrm>
          <a:prstGeom prst="rect">
            <a:avLst/>
          </a:prstGeom>
        </p:spPr>
      </p:pic>
    </p:spTree>
    <p:extLst>
      <p:ext uri="{BB962C8B-B14F-4D97-AF65-F5344CB8AC3E}">
        <p14:creationId xmlns:p14="http://schemas.microsoft.com/office/powerpoint/2010/main" val="588999537"/>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923264D-124C-4DD0-9E1A-FF577BD80FA5}"/>
              </a:ext>
            </a:extLst>
          </p:cNvPr>
          <p:cNvPicPr>
            <a:picLocks noChangeAspect="1"/>
          </p:cNvPicPr>
          <p:nvPr/>
        </p:nvPicPr>
        <p:blipFill>
          <a:blip r:embed="rId3"/>
          <a:stretch>
            <a:fillRect/>
          </a:stretch>
        </p:blipFill>
        <p:spPr>
          <a:xfrm>
            <a:off x="194872" y="120915"/>
            <a:ext cx="8799226" cy="794363"/>
          </a:xfrm>
          <a:prstGeom prst="rect">
            <a:avLst/>
          </a:prstGeom>
        </p:spPr>
      </p:pic>
      <p:pic>
        <p:nvPicPr>
          <p:cNvPr id="5" name="Picture 4">
            <a:extLst>
              <a:ext uri="{FF2B5EF4-FFF2-40B4-BE49-F238E27FC236}">
                <a16:creationId xmlns:a16="http://schemas.microsoft.com/office/drawing/2014/main" id="{C2562477-9348-4BA8-A59F-90065637AB7F}"/>
              </a:ext>
            </a:extLst>
          </p:cNvPr>
          <p:cNvPicPr>
            <a:picLocks noChangeAspect="1"/>
          </p:cNvPicPr>
          <p:nvPr/>
        </p:nvPicPr>
        <p:blipFill>
          <a:blip r:embed="rId4"/>
          <a:stretch>
            <a:fillRect/>
          </a:stretch>
        </p:blipFill>
        <p:spPr>
          <a:xfrm>
            <a:off x="194872" y="1402888"/>
            <a:ext cx="4781550" cy="3259053"/>
          </a:xfrm>
          <a:prstGeom prst="rect">
            <a:avLst/>
          </a:prstGeom>
        </p:spPr>
      </p:pic>
      <p:pic>
        <p:nvPicPr>
          <p:cNvPr id="6" name="Picture 5">
            <a:extLst>
              <a:ext uri="{FF2B5EF4-FFF2-40B4-BE49-F238E27FC236}">
                <a16:creationId xmlns:a16="http://schemas.microsoft.com/office/drawing/2014/main" id="{D00AC0B0-EE33-4314-98D6-CE92111A8C29}"/>
              </a:ext>
            </a:extLst>
          </p:cNvPr>
          <p:cNvPicPr>
            <a:picLocks noChangeAspect="1"/>
          </p:cNvPicPr>
          <p:nvPr/>
        </p:nvPicPr>
        <p:blipFill>
          <a:blip r:embed="rId5"/>
          <a:stretch>
            <a:fillRect/>
          </a:stretch>
        </p:blipFill>
        <p:spPr>
          <a:xfrm>
            <a:off x="5148653" y="923925"/>
            <a:ext cx="3800475" cy="3295650"/>
          </a:xfrm>
          <a:prstGeom prst="rect">
            <a:avLst/>
          </a:prstGeom>
        </p:spPr>
      </p:pic>
    </p:spTree>
    <p:extLst>
      <p:ext uri="{BB962C8B-B14F-4D97-AF65-F5344CB8AC3E}">
        <p14:creationId xmlns:p14="http://schemas.microsoft.com/office/powerpoint/2010/main" val="3296391792"/>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923264D-124C-4DD0-9E1A-FF577BD80FA5}"/>
              </a:ext>
            </a:extLst>
          </p:cNvPr>
          <p:cNvPicPr>
            <a:picLocks noChangeAspect="1"/>
          </p:cNvPicPr>
          <p:nvPr/>
        </p:nvPicPr>
        <p:blipFill>
          <a:blip r:embed="rId3"/>
          <a:stretch>
            <a:fillRect/>
          </a:stretch>
        </p:blipFill>
        <p:spPr>
          <a:xfrm>
            <a:off x="194872" y="120915"/>
            <a:ext cx="8799226" cy="794363"/>
          </a:xfrm>
          <a:prstGeom prst="rect">
            <a:avLst/>
          </a:prstGeom>
        </p:spPr>
      </p:pic>
      <p:pic>
        <p:nvPicPr>
          <p:cNvPr id="5" name="Picture 4">
            <a:extLst>
              <a:ext uri="{FF2B5EF4-FFF2-40B4-BE49-F238E27FC236}">
                <a16:creationId xmlns:a16="http://schemas.microsoft.com/office/drawing/2014/main" id="{C2562477-9348-4BA8-A59F-90065637AB7F}"/>
              </a:ext>
            </a:extLst>
          </p:cNvPr>
          <p:cNvPicPr>
            <a:picLocks noChangeAspect="1"/>
          </p:cNvPicPr>
          <p:nvPr/>
        </p:nvPicPr>
        <p:blipFill>
          <a:blip r:embed="rId4"/>
          <a:stretch>
            <a:fillRect/>
          </a:stretch>
        </p:blipFill>
        <p:spPr>
          <a:xfrm>
            <a:off x="194872" y="1402888"/>
            <a:ext cx="4781550" cy="3259053"/>
          </a:xfrm>
          <a:prstGeom prst="rect">
            <a:avLst/>
          </a:prstGeom>
        </p:spPr>
      </p:pic>
      <p:pic>
        <p:nvPicPr>
          <p:cNvPr id="2" name="Picture 1">
            <a:extLst>
              <a:ext uri="{FF2B5EF4-FFF2-40B4-BE49-F238E27FC236}">
                <a16:creationId xmlns:a16="http://schemas.microsoft.com/office/drawing/2014/main" id="{1747AA33-2BAC-4DD6-AA0C-3B750E30D3B7}"/>
              </a:ext>
            </a:extLst>
          </p:cNvPr>
          <p:cNvPicPr>
            <a:picLocks noChangeAspect="1"/>
          </p:cNvPicPr>
          <p:nvPr/>
        </p:nvPicPr>
        <p:blipFill>
          <a:blip r:embed="rId5"/>
          <a:stretch>
            <a:fillRect/>
          </a:stretch>
        </p:blipFill>
        <p:spPr>
          <a:xfrm>
            <a:off x="4976422" y="747712"/>
            <a:ext cx="3648075" cy="3648075"/>
          </a:xfrm>
          <a:prstGeom prst="rect">
            <a:avLst/>
          </a:prstGeom>
        </p:spPr>
      </p:pic>
    </p:spTree>
    <p:extLst>
      <p:ext uri="{BB962C8B-B14F-4D97-AF65-F5344CB8AC3E}">
        <p14:creationId xmlns:p14="http://schemas.microsoft.com/office/powerpoint/2010/main" val="1622019972"/>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47D1C45-E72A-476F-9553-394A5487CD63}"/>
              </a:ext>
            </a:extLst>
          </p:cNvPr>
          <p:cNvPicPr>
            <a:picLocks noChangeAspect="1"/>
          </p:cNvPicPr>
          <p:nvPr/>
        </p:nvPicPr>
        <p:blipFill>
          <a:blip r:embed="rId3"/>
          <a:stretch>
            <a:fillRect/>
          </a:stretch>
        </p:blipFill>
        <p:spPr>
          <a:xfrm>
            <a:off x="389744" y="164787"/>
            <a:ext cx="8409482" cy="4617075"/>
          </a:xfrm>
          <a:prstGeom prst="rect">
            <a:avLst/>
          </a:prstGeom>
        </p:spPr>
      </p:pic>
    </p:spTree>
    <p:extLst>
      <p:ext uri="{BB962C8B-B14F-4D97-AF65-F5344CB8AC3E}">
        <p14:creationId xmlns:p14="http://schemas.microsoft.com/office/powerpoint/2010/main" val="400358422"/>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EF1E8DA-6E3D-4158-A404-C0AE9A86C6FA}"/>
              </a:ext>
            </a:extLst>
          </p:cNvPr>
          <p:cNvPicPr>
            <a:picLocks noChangeAspect="1"/>
          </p:cNvPicPr>
          <p:nvPr/>
        </p:nvPicPr>
        <p:blipFill>
          <a:blip r:embed="rId3"/>
          <a:stretch>
            <a:fillRect/>
          </a:stretch>
        </p:blipFill>
        <p:spPr>
          <a:xfrm>
            <a:off x="212750" y="179101"/>
            <a:ext cx="8448675" cy="438150"/>
          </a:xfrm>
          <a:prstGeom prst="rect">
            <a:avLst/>
          </a:prstGeom>
        </p:spPr>
      </p:pic>
      <p:pic>
        <p:nvPicPr>
          <p:cNvPr id="5" name="Picture 4">
            <a:extLst>
              <a:ext uri="{FF2B5EF4-FFF2-40B4-BE49-F238E27FC236}">
                <a16:creationId xmlns:a16="http://schemas.microsoft.com/office/drawing/2014/main" id="{C05D6F58-BEB9-4CFF-93B3-7D64149F187F}"/>
              </a:ext>
            </a:extLst>
          </p:cNvPr>
          <p:cNvPicPr>
            <a:picLocks noChangeAspect="1"/>
          </p:cNvPicPr>
          <p:nvPr/>
        </p:nvPicPr>
        <p:blipFill>
          <a:blip r:embed="rId4"/>
          <a:stretch>
            <a:fillRect/>
          </a:stretch>
        </p:blipFill>
        <p:spPr>
          <a:xfrm>
            <a:off x="377644" y="677211"/>
            <a:ext cx="4429125" cy="4134632"/>
          </a:xfrm>
          <a:prstGeom prst="rect">
            <a:avLst/>
          </a:prstGeom>
        </p:spPr>
      </p:pic>
      <p:pic>
        <p:nvPicPr>
          <p:cNvPr id="6" name="Picture 5">
            <a:extLst>
              <a:ext uri="{FF2B5EF4-FFF2-40B4-BE49-F238E27FC236}">
                <a16:creationId xmlns:a16="http://schemas.microsoft.com/office/drawing/2014/main" id="{7EB7456C-14B0-4BCE-89D3-90BD41F28DCC}"/>
              </a:ext>
            </a:extLst>
          </p:cNvPr>
          <p:cNvPicPr>
            <a:picLocks noChangeAspect="1"/>
          </p:cNvPicPr>
          <p:nvPr/>
        </p:nvPicPr>
        <p:blipFill>
          <a:blip r:embed="rId5"/>
          <a:stretch>
            <a:fillRect/>
          </a:stretch>
        </p:blipFill>
        <p:spPr>
          <a:xfrm>
            <a:off x="4806769" y="1182974"/>
            <a:ext cx="3662674" cy="3562350"/>
          </a:xfrm>
          <a:prstGeom prst="rect">
            <a:avLst/>
          </a:prstGeom>
        </p:spPr>
      </p:pic>
    </p:spTree>
    <p:extLst>
      <p:ext uri="{BB962C8B-B14F-4D97-AF65-F5344CB8AC3E}">
        <p14:creationId xmlns:p14="http://schemas.microsoft.com/office/powerpoint/2010/main" val="659841553"/>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EF1E8DA-6E3D-4158-A404-C0AE9A86C6FA}"/>
              </a:ext>
            </a:extLst>
          </p:cNvPr>
          <p:cNvPicPr>
            <a:picLocks noChangeAspect="1"/>
          </p:cNvPicPr>
          <p:nvPr/>
        </p:nvPicPr>
        <p:blipFill>
          <a:blip r:embed="rId2"/>
          <a:stretch>
            <a:fillRect/>
          </a:stretch>
        </p:blipFill>
        <p:spPr>
          <a:xfrm>
            <a:off x="212750" y="179101"/>
            <a:ext cx="8448675" cy="438150"/>
          </a:xfrm>
          <a:prstGeom prst="rect">
            <a:avLst/>
          </a:prstGeom>
        </p:spPr>
      </p:pic>
      <p:pic>
        <p:nvPicPr>
          <p:cNvPr id="5" name="Picture 4">
            <a:extLst>
              <a:ext uri="{FF2B5EF4-FFF2-40B4-BE49-F238E27FC236}">
                <a16:creationId xmlns:a16="http://schemas.microsoft.com/office/drawing/2014/main" id="{C05D6F58-BEB9-4CFF-93B3-7D64149F187F}"/>
              </a:ext>
            </a:extLst>
          </p:cNvPr>
          <p:cNvPicPr>
            <a:picLocks noChangeAspect="1"/>
          </p:cNvPicPr>
          <p:nvPr/>
        </p:nvPicPr>
        <p:blipFill>
          <a:blip r:embed="rId3"/>
          <a:stretch>
            <a:fillRect/>
          </a:stretch>
        </p:blipFill>
        <p:spPr>
          <a:xfrm>
            <a:off x="377644" y="677211"/>
            <a:ext cx="4429125" cy="4134632"/>
          </a:xfrm>
          <a:prstGeom prst="rect">
            <a:avLst/>
          </a:prstGeom>
        </p:spPr>
      </p:pic>
      <p:pic>
        <p:nvPicPr>
          <p:cNvPr id="2" name="Picture 1">
            <a:extLst>
              <a:ext uri="{FF2B5EF4-FFF2-40B4-BE49-F238E27FC236}">
                <a16:creationId xmlns:a16="http://schemas.microsoft.com/office/drawing/2014/main" id="{9F03F6F9-5B4B-4848-AFCC-72B490190FBD}"/>
              </a:ext>
            </a:extLst>
          </p:cNvPr>
          <p:cNvPicPr>
            <a:picLocks noChangeAspect="1"/>
          </p:cNvPicPr>
          <p:nvPr/>
        </p:nvPicPr>
        <p:blipFill>
          <a:blip r:embed="rId4"/>
          <a:stretch>
            <a:fillRect/>
          </a:stretch>
        </p:blipFill>
        <p:spPr>
          <a:xfrm>
            <a:off x="5179192" y="797132"/>
            <a:ext cx="3587164" cy="4014711"/>
          </a:xfrm>
          <a:prstGeom prst="rect">
            <a:avLst/>
          </a:prstGeom>
        </p:spPr>
      </p:pic>
    </p:spTree>
    <p:extLst>
      <p:ext uri="{BB962C8B-B14F-4D97-AF65-F5344CB8AC3E}">
        <p14:creationId xmlns:p14="http://schemas.microsoft.com/office/powerpoint/2010/main" val="2609657037"/>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3737FD2-6232-4249-A329-8E4300EA5142}"/>
              </a:ext>
            </a:extLst>
          </p:cNvPr>
          <p:cNvPicPr>
            <a:picLocks noChangeAspect="1"/>
          </p:cNvPicPr>
          <p:nvPr/>
        </p:nvPicPr>
        <p:blipFill>
          <a:blip r:embed="rId3"/>
          <a:stretch>
            <a:fillRect/>
          </a:stretch>
        </p:blipFill>
        <p:spPr>
          <a:xfrm>
            <a:off x="209550" y="120546"/>
            <a:ext cx="8724900" cy="495300"/>
          </a:xfrm>
          <a:prstGeom prst="rect">
            <a:avLst/>
          </a:prstGeom>
        </p:spPr>
      </p:pic>
      <p:pic>
        <p:nvPicPr>
          <p:cNvPr id="6" name="Picture 5">
            <a:extLst>
              <a:ext uri="{FF2B5EF4-FFF2-40B4-BE49-F238E27FC236}">
                <a16:creationId xmlns:a16="http://schemas.microsoft.com/office/drawing/2014/main" id="{6A501FF8-AE4A-490F-A6E8-0D006295D6D6}"/>
              </a:ext>
            </a:extLst>
          </p:cNvPr>
          <p:cNvPicPr>
            <a:picLocks noChangeAspect="1"/>
          </p:cNvPicPr>
          <p:nvPr/>
        </p:nvPicPr>
        <p:blipFill>
          <a:blip r:embed="rId4"/>
          <a:stretch>
            <a:fillRect/>
          </a:stretch>
        </p:blipFill>
        <p:spPr>
          <a:xfrm>
            <a:off x="209550" y="615846"/>
            <a:ext cx="8724900" cy="4061086"/>
          </a:xfrm>
          <a:prstGeom prst="rect">
            <a:avLst/>
          </a:prstGeom>
        </p:spPr>
      </p:pic>
    </p:spTree>
    <p:extLst>
      <p:ext uri="{BB962C8B-B14F-4D97-AF65-F5344CB8AC3E}">
        <p14:creationId xmlns:p14="http://schemas.microsoft.com/office/powerpoint/2010/main" val="3968565628"/>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3737FD2-6232-4249-A329-8E4300EA5142}"/>
              </a:ext>
            </a:extLst>
          </p:cNvPr>
          <p:cNvPicPr>
            <a:picLocks noChangeAspect="1"/>
          </p:cNvPicPr>
          <p:nvPr/>
        </p:nvPicPr>
        <p:blipFill>
          <a:blip r:embed="rId3"/>
          <a:stretch>
            <a:fillRect/>
          </a:stretch>
        </p:blipFill>
        <p:spPr>
          <a:xfrm>
            <a:off x="209550" y="120546"/>
            <a:ext cx="8724900" cy="495300"/>
          </a:xfrm>
          <a:prstGeom prst="rect">
            <a:avLst/>
          </a:prstGeom>
        </p:spPr>
      </p:pic>
      <p:pic>
        <p:nvPicPr>
          <p:cNvPr id="2" name="Picture 1">
            <a:extLst>
              <a:ext uri="{FF2B5EF4-FFF2-40B4-BE49-F238E27FC236}">
                <a16:creationId xmlns:a16="http://schemas.microsoft.com/office/drawing/2014/main" id="{1FEC24F2-8D73-48E9-99A2-4C4890AA6450}"/>
              </a:ext>
            </a:extLst>
          </p:cNvPr>
          <p:cNvPicPr>
            <a:picLocks noChangeAspect="1"/>
          </p:cNvPicPr>
          <p:nvPr/>
        </p:nvPicPr>
        <p:blipFill>
          <a:blip r:embed="rId4"/>
          <a:stretch>
            <a:fillRect/>
          </a:stretch>
        </p:blipFill>
        <p:spPr>
          <a:xfrm>
            <a:off x="315418" y="615846"/>
            <a:ext cx="4495800" cy="4124013"/>
          </a:xfrm>
          <a:prstGeom prst="rect">
            <a:avLst/>
          </a:prstGeom>
        </p:spPr>
      </p:pic>
      <p:pic>
        <p:nvPicPr>
          <p:cNvPr id="4" name="Picture 3">
            <a:extLst>
              <a:ext uri="{FF2B5EF4-FFF2-40B4-BE49-F238E27FC236}">
                <a16:creationId xmlns:a16="http://schemas.microsoft.com/office/drawing/2014/main" id="{9AED3962-19C3-462A-B9B4-735A27EEA7F7}"/>
              </a:ext>
            </a:extLst>
          </p:cNvPr>
          <p:cNvPicPr>
            <a:picLocks noChangeAspect="1"/>
          </p:cNvPicPr>
          <p:nvPr/>
        </p:nvPicPr>
        <p:blipFill>
          <a:blip r:embed="rId5"/>
          <a:stretch>
            <a:fillRect/>
          </a:stretch>
        </p:blipFill>
        <p:spPr>
          <a:xfrm>
            <a:off x="4811218" y="624278"/>
            <a:ext cx="3808126" cy="4115581"/>
          </a:xfrm>
          <a:prstGeom prst="rect">
            <a:avLst/>
          </a:prstGeom>
        </p:spPr>
      </p:pic>
    </p:spTree>
    <p:extLst>
      <p:ext uri="{BB962C8B-B14F-4D97-AF65-F5344CB8AC3E}">
        <p14:creationId xmlns:p14="http://schemas.microsoft.com/office/powerpoint/2010/main" val="2635433563"/>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EF585C4-41DC-4790-8A59-B46195281B85}"/>
              </a:ext>
            </a:extLst>
          </p:cNvPr>
          <p:cNvPicPr>
            <a:picLocks noChangeAspect="1"/>
          </p:cNvPicPr>
          <p:nvPr/>
        </p:nvPicPr>
        <p:blipFill>
          <a:blip r:embed="rId2"/>
          <a:stretch>
            <a:fillRect/>
          </a:stretch>
        </p:blipFill>
        <p:spPr>
          <a:xfrm>
            <a:off x="269823" y="659568"/>
            <a:ext cx="8544394" cy="4092315"/>
          </a:xfrm>
          <a:prstGeom prst="rect">
            <a:avLst/>
          </a:prstGeom>
        </p:spPr>
      </p:pic>
      <p:pic>
        <p:nvPicPr>
          <p:cNvPr id="5" name="Picture 4">
            <a:extLst>
              <a:ext uri="{FF2B5EF4-FFF2-40B4-BE49-F238E27FC236}">
                <a16:creationId xmlns:a16="http://schemas.microsoft.com/office/drawing/2014/main" id="{3CA07305-7643-4DA5-BF5C-4DE06EBC28C5}"/>
              </a:ext>
            </a:extLst>
          </p:cNvPr>
          <p:cNvPicPr>
            <a:picLocks noChangeAspect="1"/>
          </p:cNvPicPr>
          <p:nvPr/>
        </p:nvPicPr>
        <p:blipFill>
          <a:blip r:embed="rId3"/>
          <a:stretch>
            <a:fillRect/>
          </a:stretch>
        </p:blipFill>
        <p:spPr>
          <a:xfrm>
            <a:off x="269823" y="88223"/>
            <a:ext cx="3133725" cy="666750"/>
          </a:xfrm>
          <a:prstGeom prst="rect">
            <a:avLst/>
          </a:prstGeom>
        </p:spPr>
      </p:pic>
    </p:spTree>
    <p:extLst>
      <p:ext uri="{BB962C8B-B14F-4D97-AF65-F5344CB8AC3E}">
        <p14:creationId xmlns:p14="http://schemas.microsoft.com/office/powerpoint/2010/main" val="3853672192"/>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EED6347-0788-4FB7-BA5D-DF955045EBFF}"/>
              </a:ext>
            </a:extLst>
          </p:cNvPr>
          <p:cNvPicPr>
            <a:picLocks noChangeAspect="1"/>
          </p:cNvPicPr>
          <p:nvPr/>
        </p:nvPicPr>
        <p:blipFill>
          <a:blip r:embed="rId3"/>
          <a:stretch>
            <a:fillRect/>
          </a:stretch>
        </p:blipFill>
        <p:spPr>
          <a:xfrm>
            <a:off x="231957" y="164423"/>
            <a:ext cx="6791325" cy="857250"/>
          </a:xfrm>
          <a:prstGeom prst="rect">
            <a:avLst/>
          </a:prstGeom>
        </p:spPr>
      </p:pic>
      <p:pic>
        <p:nvPicPr>
          <p:cNvPr id="5" name="Picture 4">
            <a:extLst>
              <a:ext uri="{FF2B5EF4-FFF2-40B4-BE49-F238E27FC236}">
                <a16:creationId xmlns:a16="http://schemas.microsoft.com/office/drawing/2014/main" id="{671CB20E-B093-43ED-9D1E-686EDD82C4F9}"/>
              </a:ext>
            </a:extLst>
          </p:cNvPr>
          <p:cNvPicPr>
            <a:picLocks noChangeAspect="1"/>
          </p:cNvPicPr>
          <p:nvPr/>
        </p:nvPicPr>
        <p:blipFill>
          <a:blip r:embed="rId4"/>
          <a:stretch>
            <a:fillRect/>
          </a:stretch>
        </p:blipFill>
        <p:spPr>
          <a:xfrm>
            <a:off x="231956" y="1021673"/>
            <a:ext cx="8680087" cy="3760190"/>
          </a:xfrm>
          <a:prstGeom prst="rect">
            <a:avLst/>
          </a:prstGeom>
        </p:spPr>
      </p:pic>
    </p:spTree>
    <p:extLst>
      <p:ext uri="{BB962C8B-B14F-4D97-AF65-F5344CB8AC3E}">
        <p14:creationId xmlns:p14="http://schemas.microsoft.com/office/powerpoint/2010/main" val="1609256472"/>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13585C9-7E09-47B6-93D0-AE60E54826E8}"/>
              </a:ext>
            </a:extLst>
          </p:cNvPr>
          <p:cNvPicPr>
            <a:picLocks noChangeAspect="1"/>
          </p:cNvPicPr>
          <p:nvPr/>
        </p:nvPicPr>
        <p:blipFill>
          <a:blip r:embed="rId3"/>
          <a:stretch>
            <a:fillRect/>
          </a:stretch>
        </p:blipFill>
        <p:spPr>
          <a:xfrm>
            <a:off x="262327" y="156749"/>
            <a:ext cx="8619345" cy="3750709"/>
          </a:xfrm>
          <a:prstGeom prst="rect">
            <a:avLst/>
          </a:prstGeom>
        </p:spPr>
      </p:pic>
    </p:spTree>
    <p:extLst>
      <p:ext uri="{BB962C8B-B14F-4D97-AF65-F5344CB8AC3E}">
        <p14:creationId xmlns:p14="http://schemas.microsoft.com/office/powerpoint/2010/main" val="1704128591"/>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830F10B-108C-4A07-AD7C-A7F52CAED42E}"/>
              </a:ext>
            </a:extLst>
          </p:cNvPr>
          <p:cNvPicPr>
            <a:picLocks noChangeAspect="1"/>
          </p:cNvPicPr>
          <p:nvPr/>
        </p:nvPicPr>
        <p:blipFill>
          <a:blip r:embed="rId3"/>
          <a:stretch>
            <a:fillRect/>
          </a:stretch>
        </p:blipFill>
        <p:spPr>
          <a:xfrm>
            <a:off x="435339" y="1046266"/>
            <a:ext cx="4495800" cy="3800475"/>
          </a:xfrm>
          <a:prstGeom prst="rect">
            <a:avLst/>
          </a:prstGeom>
        </p:spPr>
      </p:pic>
      <p:pic>
        <p:nvPicPr>
          <p:cNvPr id="3" name="Picture 2">
            <a:extLst>
              <a:ext uri="{FF2B5EF4-FFF2-40B4-BE49-F238E27FC236}">
                <a16:creationId xmlns:a16="http://schemas.microsoft.com/office/drawing/2014/main" id="{750207BD-B383-436D-813D-F891A154BD44}"/>
              </a:ext>
            </a:extLst>
          </p:cNvPr>
          <p:cNvPicPr>
            <a:picLocks noChangeAspect="1"/>
          </p:cNvPicPr>
          <p:nvPr/>
        </p:nvPicPr>
        <p:blipFill>
          <a:blip r:embed="rId4"/>
          <a:stretch>
            <a:fillRect/>
          </a:stretch>
        </p:blipFill>
        <p:spPr>
          <a:xfrm>
            <a:off x="4993911" y="1703490"/>
            <a:ext cx="3714750" cy="2486025"/>
          </a:xfrm>
          <a:prstGeom prst="rect">
            <a:avLst/>
          </a:prstGeom>
        </p:spPr>
      </p:pic>
      <p:pic>
        <p:nvPicPr>
          <p:cNvPr id="5" name="Picture 4">
            <a:extLst>
              <a:ext uri="{FF2B5EF4-FFF2-40B4-BE49-F238E27FC236}">
                <a16:creationId xmlns:a16="http://schemas.microsoft.com/office/drawing/2014/main" id="{41E9A7A4-6938-4B69-8EF2-7A8644A7AE4D}"/>
              </a:ext>
            </a:extLst>
          </p:cNvPr>
          <p:cNvPicPr>
            <a:picLocks noChangeAspect="1"/>
          </p:cNvPicPr>
          <p:nvPr/>
        </p:nvPicPr>
        <p:blipFill>
          <a:blip r:embed="rId5"/>
          <a:stretch>
            <a:fillRect/>
          </a:stretch>
        </p:blipFill>
        <p:spPr>
          <a:xfrm>
            <a:off x="203617" y="139753"/>
            <a:ext cx="8077200" cy="523875"/>
          </a:xfrm>
          <a:prstGeom prst="rect">
            <a:avLst/>
          </a:prstGeom>
        </p:spPr>
      </p:pic>
    </p:spTree>
    <p:extLst>
      <p:ext uri="{BB962C8B-B14F-4D97-AF65-F5344CB8AC3E}">
        <p14:creationId xmlns:p14="http://schemas.microsoft.com/office/powerpoint/2010/main" val="4137066596"/>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091C601-687C-4D48-8647-4AD4A09C35EF}"/>
              </a:ext>
            </a:extLst>
          </p:cNvPr>
          <p:cNvPicPr>
            <a:picLocks noChangeAspect="1"/>
          </p:cNvPicPr>
          <p:nvPr/>
        </p:nvPicPr>
        <p:blipFill>
          <a:blip r:embed="rId2"/>
          <a:stretch>
            <a:fillRect/>
          </a:stretch>
        </p:blipFill>
        <p:spPr>
          <a:xfrm>
            <a:off x="284813" y="211139"/>
            <a:ext cx="8634335" cy="3641333"/>
          </a:xfrm>
          <a:prstGeom prst="rect">
            <a:avLst/>
          </a:prstGeom>
        </p:spPr>
      </p:pic>
      <p:pic>
        <p:nvPicPr>
          <p:cNvPr id="5" name="Picture 4">
            <a:extLst>
              <a:ext uri="{FF2B5EF4-FFF2-40B4-BE49-F238E27FC236}">
                <a16:creationId xmlns:a16="http://schemas.microsoft.com/office/drawing/2014/main" id="{C0B8FDE4-D65F-4B8E-B003-6C563136BADF}"/>
              </a:ext>
            </a:extLst>
          </p:cNvPr>
          <p:cNvPicPr>
            <a:picLocks noChangeAspect="1"/>
          </p:cNvPicPr>
          <p:nvPr/>
        </p:nvPicPr>
        <p:blipFill>
          <a:blip r:embed="rId3"/>
          <a:stretch>
            <a:fillRect/>
          </a:stretch>
        </p:blipFill>
        <p:spPr>
          <a:xfrm>
            <a:off x="284813" y="3882452"/>
            <a:ext cx="8634335" cy="842211"/>
          </a:xfrm>
          <a:prstGeom prst="rect">
            <a:avLst/>
          </a:prstGeom>
        </p:spPr>
      </p:pic>
    </p:spTree>
    <p:extLst>
      <p:ext uri="{BB962C8B-B14F-4D97-AF65-F5344CB8AC3E}">
        <p14:creationId xmlns:p14="http://schemas.microsoft.com/office/powerpoint/2010/main" val="489583504"/>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6BA8D7B-902D-44BB-BB97-4C417A0BAFA2}"/>
              </a:ext>
            </a:extLst>
          </p:cNvPr>
          <p:cNvPicPr>
            <a:picLocks noChangeAspect="1"/>
          </p:cNvPicPr>
          <p:nvPr/>
        </p:nvPicPr>
        <p:blipFill>
          <a:blip r:embed="rId2"/>
          <a:stretch>
            <a:fillRect/>
          </a:stretch>
        </p:blipFill>
        <p:spPr>
          <a:xfrm>
            <a:off x="389744" y="212458"/>
            <a:ext cx="8484433" cy="4508720"/>
          </a:xfrm>
          <a:prstGeom prst="rect">
            <a:avLst/>
          </a:prstGeom>
        </p:spPr>
      </p:pic>
    </p:spTree>
    <p:extLst>
      <p:ext uri="{BB962C8B-B14F-4D97-AF65-F5344CB8AC3E}">
        <p14:creationId xmlns:p14="http://schemas.microsoft.com/office/powerpoint/2010/main" val="2346796394"/>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6BA8D7B-902D-44BB-BB97-4C417A0BAFA2}"/>
              </a:ext>
            </a:extLst>
          </p:cNvPr>
          <p:cNvPicPr>
            <a:picLocks noChangeAspect="1"/>
          </p:cNvPicPr>
          <p:nvPr/>
        </p:nvPicPr>
        <p:blipFill rotWithShape="1">
          <a:blip r:embed="rId2"/>
          <a:srcRect b="88421"/>
          <a:stretch/>
        </p:blipFill>
        <p:spPr>
          <a:xfrm>
            <a:off x="389744" y="212458"/>
            <a:ext cx="8484433" cy="522060"/>
          </a:xfrm>
          <a:prstGeom prst="rect">
            <a:avLst/>
          </a:prstGeom>
        </p:spPr>
      </p:pic>
      <p:pic>
        <p:nvPicPr>
          <p:cNvPr id="2" name="Picture 1">
            <a:extLst>
              <a:ext uri="{FF2B5EF4-FFF2-40B4-BE49-F238E27FC236}">
                <a16:creationId xmlns:a16="http://schemas.microsoft.com/office/drawing/2014/main" id="{658E48E8-E95C-4AD7-9BCA-BAA55B4E5933}"/>
              </a:ext>
            </a:extLst>
          </p:cNvPr>
          <p:cNvPicPr>
            <a:picLocks noChangeAspect="1"/>
          </p:cNvPicPr>
          <p:nvPr/>
        </p:nvPicPr>
        <p:blipFill>
          <a:blip r:embed="rId3"/>
          <a:stretch>
            <a:fillRect/>
          </a:stretch>
        </p:blipFill>
        <p:spPr>
          <a:xfrm>
            <a:off x="269823" y="607858"/>
            <a:ext cx="8604354" cy="4174004"/>
          </a:xfrm>
          <a:prstGeom prst="rect">
            <a:avLst/>
          </a:prstGeom>
        </p:spPr>
      </p:pic>
    </p:spTree>
    <p:extLst>
      <p:ext uri="{BB962C8B-B14F-4D97-AF65-F5344CB8AC3E}">
        <p14:creationId xmlns:p14="http://schemas.microsoft.com/office/powerpoint/2010/main" val="4191488525"/>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7F94CFD-9CD2-4B9D-BE17-6B852B39B72F}"/>
              </a:ext>
            </a:extLst>
          </p:cNvPr>
          <p:cNvPicPr>
            <a:picLocks noChangeAspect="1"/>
          </p:cNvPicPr>
          <p:nvPr/>
        </p:nvPicPr>
        <p:blipFill>
          <a:blip r:embed="rId2"/>
          <a:stretch>
            <a:fillRect/>
          </a:stretch>
        </p:blipFill>
        <p:spPr>
          <a:xfrm>
            <a:off x="292308" y="571500"/>
            <a:ext cx="8559383" cy="2580680"/>
          </a:xfrm>
          <a:prstGeom prst="rect">
            <a:avLst/>
          </a:prstGeom>
        </p:spPr>
      </p:pic>
      <p:pic>
        <p:nvPicPr>
          <p:cNvPr id="2" name="Picture 1">
            <a:extLst>
              <a:ext uri="{FF2B5EF4-FFF2-40B4-BE49-F238E27FC236}">
                <a16:creationId xmlns:a16="http://schemas.microsoft.com/office/drawing/2014/main" id="{48CE1968-C562-41C7-A4E7-B13FFD6BE43D}"/>
              </a:ext>
            </a:extLst>
          </p:cNvPr>
          <p:cNvPicPr>
            <a:picLocks noChangeAspect="1"/>
          </p:cNvPicPr>
          <p:nvPr/>
        </p:nvPicPr>
        <p:blipFill>
          <a:blip r:embed="rId3"/>
          <a:stretch>
            <a:fillRect/>
          </a:stretch>
        </p:blipFill>
        <p:spPr>
          <a:xfrm>
            <a:off x="179413" y="0"/>
            <a:ext cx="3028950" cy="571500"/>
          </a:xfrm>
          <a:prstGeom prst="rect">
            <a:avLst/>
          </a:prstGeom>
        </p:spPr>
      </p:pic>
    </p:spTree>
    <p:extLst>
      <p:ext uri="{BB962C8B-B14F-4D97-AF65-F5344CB8AC3E}">
        <p14:creationId xmlns:p14="http://schemas.microsoft.com/office/powerpoint/2010/main" val="1373814091"/>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228570655"/>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6DA85A2-58EF-41E5-99B9-358C020742EF}"/>
              </a:ext>
            </a:extLst>
          </p:cNvPr>
          <p:cNvPicPr>
            <a:picLocks noChangeAspect="1"/>
          </p:cNvPicPr>
          <p:nvPr/>
        </p:nvPicPr>
        <p:blipFill>
          <a:blip r:embed="rId2"/>
          <a:stretch>
            <a:fillRect/>
          </a:stretch>
        </p:blipFill>
        <p:spPr>
          <a:xfrm>
            <a:off x="427220" y="134911"/>
            <a:ext cx="8289560" cy="3134574"/>
          </a:xfrm>
          <a:prstGeom prst="rect">
            <a:avLst/>
          </a:prstGeom>
        </p:spPr>
      </p:pic>
    </p:spTree>
    <p:extLst>
      <p:ext uri="{BB962C8B-B14F-4D97-AF65-F5344CB8AC3E}">
        <p14:creationId xmlns:p14="http://schemas.microsoft.com/office/powerpoint/2010/main" val="4094004286"/>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692B59A-1588-457D-AD1D-18A1239F2E0B}"/>
              </a:ext>
            </a:extLst>
          </p:cNvPr>
          <p:cNvPicPr>
            <a:picLocks noChangeAspect="1"/>
          </p:cNvPicPr>
          <p:nvPr/>
        </p:nvPicPr>
        <p:blipFill>
          <a:blip r:embed="rId3"/>
          <a:stretch>
            <a:fillRect/>
          </a:stretch>
        </p:blipFill>
        <p:spPr>
          <a:xfrm>
            <a:off x="389744" y="1274165"/>
            <a:ext cx="8334531" cy="3507698"/>
          </a:xfrm>
          <a:prstGeom prst="rect">
            <a:avLst/>
          </a:prstGeom>
        </p:spPr>
      </p:pic>
      <p:pic>
        <p:nvPicPr>
          <p:cNvPr id="3" name="Picture 2">
            <a:extLst>
              <a:ext uri="{FF2B5EF4-FFF2-40B4-BE49-F238E27FC236}">
                <a16:creationId xmlns:a16="http://schemas.microsoft.com/office/drawing/2014/main" id="{4D6468B4-4AE1-4B23-B625-EE773A9609D9}"/>
              </a:ext>
            </a:extLst>
          </p:cNvPr>
          <p:cNvPicPr>
            <a:picLocks noChangeAspect="1"/>
          </p:cNvPicPr>
          <p:nvPr/>
        </p:nvPicPr>
        <p:blipFill>
          <a:blip r:embed="rId4"/>
          <a:stretch>
            <a:fillRect/>
          </a:stretch>
        </p:blipFill>
        <p:spPr>
          <a:xfrm>
            <a:off x="389744" y="361637"/>
            <a:ext cx="4714875" cy="457200"/>
          </a:xfrm>
          <a:prstGeom prst="rect">
            <a:avLst/>
          </a:prstGeom>
        </p:spPr>
      </p:pic>
    </p:spTree>
    <p:extLst>
      <p:ext uri="{BB962C8B-B14F-4D97-AF65-F5344CB8AC3E}">
        <p14:creationId xmlns:p14="http://schemas.microsoft.com/office/powerpoint/2010/main" val="602784463"/>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01A8B9C-94C4-4231-8C4B-FC9CB46E81A3}"/>
              </a:ext>
            </a:extLst>
          </p:cNvPr>
          <p:cNvPicPr>
            <a:picLocks noChangeAspect="1"/>
          </p:cNvPicPr>
          <p:nvPr/>
        </p:nvPicPr>
        <p:blipFill>
          <a:blip r:embed="rId3"/>
          <a:stretch>
            <a:fillRect/>
          </a:stretch>
        </p:blipFill>
        <p:spPr>
          <a:xfrm>
            <a:off x="145304" y="104931"/>
            <a:ext cx="3576856" cy="4542021"/>
          </a:xfrm>
          <a:prstGeom prst="rect">
            <a:avLst/>
          </a:prstGeom>
        </p:spPr>
      </p:pic>
      <p:pic>
        <p:nvPicPr>
          <p:cNvPr id="5" name="Picture 4">
            <a:extLst>
              <a:ext uri="{FF2B5EF4-FFF2-40B4-BE49-F238E27FC236}">
                <a16:creationId xmlns:a16="http://schemas.microsoft.com/office/drawing/2014/main" id="{01387B24-8C8C-4FC9-B5D1-289D99E504EC}"/>
              </a:ext>
            </a:extLst>
          </p:cNvPr>
          <p:cNvPicPr>
            <a:picLocks noChangeAspect="1"/>
          </p:cNvPicPr>
          <p:nvPr/>
        </p:nvPicPr>
        <p:blipFill>
          <a:blip r:embed="rId4"/>
          <a:stretch>
            <a:fillRect/>
          </a:stretch>
        </p:blipFill>
        <p:spPr>
          <a:xfrm>
            <a:off x="3722160" y="652462"/>
            <a:ext cx="5276536" cy="3838575"/>
          </a:xfrm>
          <a:prstGeom prst="rect">
            <a:avLst/>
          </a:prstGeom>
        </p:spPr>
      </p:pic>
    </p:spTree>
    <p:extLst>
      <p:ext uri="{BB962C8B-B14F-4D97-AF65-F5344CB8AC3E}">
        <p14:creationId xmlns:p14="http://schemas.microsoft.com/office/powerpoint/2010/main" val="1125189373"/>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F46CCC3-FAC3-4978-B346-BAB210EF4F16}"/>
              </a:ext>
            </a:extLst>
          </p:cNvPr>
          <p:cNvPicPr>
            <a:picLocks noChangeAspect="1"/>
          </p:cNvPicPr>
          <p:nvPr/>
        </p:nvPicPr>
        <p:blipFill>
          <a:blip r:embed="rId3"/>
          <a:stretch>
            <a:fillRect/>
          </a:stretch>
        </p:blipFill>
        <p:spPr>
          <a:xfrm>
            <a:off x="419725" y="704538"/>
            <a:ext cx="8529404" cy="4017363"/>
          </a:xfrm>
          <a:prstGeom prst="rect">
            <a:avLst/>
          </a:prstGeom>
        </p:spPr>
      </p:pic>
      <p:pic>
        <p:nvPicPr>
          <p:cNvPr id="3" name="Picture 2">
            <a:extLst>
              <a:ext uri="{FF2B5EF4-FFF2-40B4-BE49-F238E27FC236}">
                <a16:creationId xmlns:a16="http://schemas.microsoft.com/office/drawing/2014/main" id="{5299F04A-31D1-4025-B0A7-C1F30A76C43A}"/>
              </a:ext>
            </a:extLst>
          </p:cNvPr>
          <p:cNvPicPr>
            <a:picLocks noChangeAspect="1"/>
          </p:cNvPicPr>
          <p:nvPr/>
        </p:nvPicPr>
        <p:blipFill>
          <a:blip r:embed="rId4"/>
          <a:stretch>
            <a:fillRect/>
          </a:stretch>
        </p:blipFill>
        <p:spPr>
          <a:xfrm>
            <a:off x="280831" y="197761"/>
            <a:ext cx="4714875" cy="447675"/>
          </a:xfrm>
          <a:prstGeom prst="rect">
            <a:avLst/>
          </a:prstGeom>
        </p:spPr>
      </p:pic>
    </p:spTree>
    <p:extLst>
      <p:ext uri="{BB962C8B-B14F-4D97-AF65-F5344CB8AC3E}">
        <p14:creationId xmlns:p14="http://schemas.microsoft.com/office/powerpoint/2010/main" val="419360475"/>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F4D0B5E-6B7C-43F6-9DBE-D2862549ED86}"/>
              </a:ext>
            </a:extLst>
          </p:cNvPr>
          <p:cNvPicPr>
            <a:picLocks noChangeAspect="1"/>
          </p:cNvPicPr>
          <p:nvPr/>
        </p:nvPicPr>
        <p:blipFill rotWithShape="1">
          <a:blip r:embed="rId3"/>
          <a:srcRect t="1788" r="1147" b="-1"/>
          <a:stretch/>
        </p:blipFill>
        <p:spPr>
          <a:xfrm>
            <a:off x="280830" y="780348"/>
            <a:ext cx="8323523" cy="3986525"/>
          </a:xfrm>
          <a:prstGeom prst="rect">
            <a:avLst/>
          </a:prstGeom>
        </p:spPr>
      </p:pic>
      <p:pic>
        <p:nvPicPr>
          <p:cNvPr id="5" name="Picture 4">
            <a:extLst>
              <a:ext uri="{FF2B5EF4-FFF2-40B4-BE49-F238E27FC236}">
                <a16:creationId xmlns:a16="http://schemas.microsoft.com/office/drawing/2014/main" id="{33B5FF11-9233-4C05-A217-7C0F8CCFC194}"/>
              </a:ext>
            </a:extLst>
          </p:cNvPr>
          <p:cNvPicPr>
            <a:picLocks noChangeAspect="1"/>
          </p:cNvPicPr>
          <p:nvPr/>
        </p:nvPicPr>
        <p:blipFill>
          <a:blip r:embed="rId4"/>
          <a:stretch>
            <a:fillRect/>
          </a:stretch>
        </p:blipFill>
        <p:spPr>
          <a:xfrm>
            <a:off x="280831" y="41247"/>
            <a:ext cx="8218592" cy="604189"/>
          </a:xfrm>
          <a:prstGeom prst="rect">
            <a:avLst/>
          </a:prstGeom>
        </p:spPr>
      </p:pic>
    </p:spTree>
    <p:extLst>
      <p:ext uri="{BB962C8B-B14F-4D97-AF65-F5344CB8AC3E}">
        <p14:creationId xmlns:p14="http://schemas.microsoft.com/office/powerpoint/2010/main" val="2294260711"/>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2C1BB44-9442-4D0F-A118-730255169079}"/>
              </a:ext>
            </a:extLst>
          </p:cNvPr>
          <p:cNvPicPr>
            <a:picLocks noChangeAspect="1"/>
          </p:cNvPicPr>
          <p:nvPr/>
        </p:nvPicPr>
        <p:blipFill rotWithShape="1">
          <a:blip r:embed="rId3"/>
          <a:srcRect l="1428"/>
          <a:stretch/>
        </p:blipFill>
        <p:spPr>
          <a:xfrm>
            <a:off x="584616" y="645435"/>
            <a:ext cx="8278554" cy="4069231"/>
          </a:xfrm>
          <a:prstGeom prst="rect">
            <a:avLst/>
          </a:prstGeom>
        </p:spPr>
      </p:pic>
      <p:pic>
        <p:nvPicPr>
          <p:cNvPr id="6" name="Picture 5">
            <a:extLst>
              <a:ext uri="{FF2B5EF4-FFF2-40B4-BE49-F238E27FC236}">
                <a16:creationId xmlns:a16="http://schemas.microsoft.com/office/drawing/2014/main" id="{77A439D1-0073-4FC8-82E2-F12C26C1F2C9}"/>
              </a:ext>
            </a:extLst>
          </p:cNvPr>
          <p:cNvPicPr>
            <a:picLocks noChangeAspect="1"/>
          </p:cNvPicPr>
          <p:nvPr/>
        </p:nvPicPr>
        <p:blipFill>
          <a:blip r:embed="rId4"/>
          <a:stretch>
            <a:fillRect/>
          </a:stretch>
        </p:blipFill>
        <p:spPr>
          <a:xfrm>
            <a:off x="464696" y="166687"/>
            <a:ext cx="4667250" cy="457200"/>
          </a:xfrm>
          <a:prstGeom prst="rect">
            <a:avLst/>
          </a:prstGeom>
        </p:spPr>
      </p:pic>
    </p:spTree>
    <p:extLst>
      <p:ext uri="{BB962C8B-B14F-4D97-AF65-F5344CB8AC3E}">
        <p14:creationId xmlns:p14="http://schemas.microsoft.com/office/powerpoint/2010/main" val="1793496788"/>
      </p:ext>
    </p:extLst>
  </p:cSld>
  <p:clrMapOvr>
    <a:masterClrMapping/>
  </p:clrMapOvr>
  <p:transition/>
</p:sld>
</file>

<file path=ppt/theme/theme1.xml><?xml version="1.0" encoding="utf-8"?>
<a:theme xmlns:a="http://schemas.openxmlformats.org/drawingml/2006/main" name="CognizantTheme">
  <a:themeElements>
    <a:clrScheme name="Cognizant Colors 2020">
      <a:dk1>
        <a:srgbClr val="0033A0"/>
      </a:dk1>
      <a:lt1>
        <a:srgbClr val="FFFFFF"/>
      </a:lt1>
      <a:dk2>
        <a:srgbClr val="000000"/>
      </a:dk2>
      <a:lt2>
        <a:srgbClr val="FFFFFF"/>
      </a:lt2>
      <a:accent1>
        <a:srgbClr val="000063"/>
      </a:accent1>
      <a:accent2>
        <a:srgbClr val="0033A0"/>
      </a:accent2>
      <a:accent3>
        <a:srgbClr val="2C67FF"/>
      </a:accent3>
      <a:accent4>
        <a:srgbClr val="328DFF"/>
      </a:accent4>
      <a:accent5>
        <a:srgbClr val="404040"/>
      </a:accent5>
      <a:accent6>
        <a:srgbClr val="D9D9D9"/>
      </a:accent6>
      <a:hlink>
        <a:srgbClr val="0033B4"/>
      </a:hlink>
      <a:folHlink>
        <a:srgbClr val="7BA0F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bodyPr wrap="square" lIns="0" tIns="0" rIns="0" bIns="0" rtlCol="0">
        <a:spAutoFit/>
      </a:bodyPr>
      <a:lstStyle>
        <a:defPPr algn="l">
          <a:defRPr dirty="0" smtClean="0">
            <a:solidFill>
              <a:schemeClr val="tx2"/>
            </a:solidFill>
          </a:defRPr>
        </a:defPPr>
      </a:lstStyle>
    </a:txDef>
  </a:objectDefaults>
  <a:extraClrSchemeLst/>
  <a:extLst>
    <a:ext uri="{05A4C25C-085E-4340-85A3-A5531E510DB2}">
      <thm15:themeFamily xmlns:thm15="http://schemas.microsoft.com/office/thememl/2012/main" name="CognizantTheme" id="{D3A03404-B80B-439B-AF19-52B6AF8DA76C}" vid="{75FB74F2-993F-428C-8E48-C53594268EE5}"/>
    </a:ext>
  </a:extLst>
</a:theme>
</file>

<file path=ppt/theme/theme2.xml><?xml version="1.0" encoding="utf-8"?>
<a:theme xmlns:a="http://schemas.openxmlformats.org/drawingml/2006/main" name="Emerald_Template">
  <a:themeElements>
    <a:clrScheme name="TA80_CurrDev_ThemeColorsSetA">
      <a:dk1>
        <a:srgbClr val="000000"/>
      </a:dk1>
      <a:lt1>
        <a:srgbClr val="FFFFFF"/>
      </a:lt1>
      <a:dk2>
        <a:srgbClr val="000000"/>
      </a:dk2>
      <a:lt2>
        <a:srgbClr val="FFFFFF"/>
      </a:lt2>
      <a:accent1>
        <a:srgbClr val="D33941"/>
      </a:accent1>
      <a:accent2>
        <a:srgbClr val="E5BA03"/>
      </a:accent2>
      <a:accent3>
        <a:srgbClr val="645893"/>
      </a:accent3>
      <a:accent4>
        <a:srgbClr val="D8691E"/>
      </a:accent4>
      <a:accent5>
        <a:srgbClr val="3F8E39"/>
      </a:accent5>
      <a:accent6>
        <a:srgbClr val="04628C"/>
      </a:accent6>
      <a:hlink>
        <a:srgbClr val="0000CC"/>
      </a:hlink>
      <a:folHlink>
        <a:srgbClr val="333399"/>
      </a:folHlink>
    </a:clrScheme>
    <a:fontScheme name="TA80_CurrDev_Theme_fontScheme">
      <a:majorFont>
        <a:latin typeface="Arial"/>
        <a:ea typeface=""/>
        <a:cs typeface=""/>
      </a:majorFont>
      <a:minorFont>
        <a:latin typeface="Arial"/>
        <a:ea typeface=""/>
        <a:cs typeface=""/>
      </a:minorFont>
    </a:fontScheme>
    <a:fmtScheme name="Metro">
      <a:fillStyleLst>
        <a:solidFill>
          <a:schemeClr val="phClr"/>
        </a:solidFill>
        <a:gradFill rotWithShape="1">
          <a:gsLst>
            <a:gs pos="0">
              <a:schemeClr val="phClr">
                <a:tint val="25000"/>
                <a:satMod val="125000"/>
              </a:schemeClr>
            </a:gs>
            <a:gs pos="40000">
              <a:schemeClr val="phClr">
                <a:tint val="55000"/>
                <a:satMod val="130000"/>
              </a:schemeClr>
            </a:gs>
            <a:gs pos="50000">
              <a:schemeClr val="phClr">
                <a:tint val="59000"/>
                <a:satMod val="130000"/>
              </a:schemeClr>
            </a:gs>
            <a:gs pos="65000">
              <a:schemeClr val="phClr">
                <a:tint val="55000"/>
                <a:satMod val="130000"/>
              </a:schemeClr>
            </a:gs>
            <a:gs pos="100000">
              <a:schemeClr val="phClr">
                <a:tint val="20000"/>
                <a:satMod val="125000"/>
              </a:schemeClr>
            </a:gs>
          </a:gsLst>
          <a:lin ang="5400000" scaled="0"/>
        </a:gradFill>
        <a:gradFill rotWithShape="1">
          <a:gsLst>
            <a:gs pos="0">
              <a:schemeClr val="phClr">
                <a:tint val="48000"/>
                <a:satMod val="138000"/>
              </a:schemeClr>
            </a:gs>
            <a:gs pos="25000">
              <a:schemeClr val="phClr">
                <a:tint val="85000"/>
              </a:schemeClr>
            </a:gs>
            <a:gs pos="40000">
              <a:schemeClr val="phClr">
                <a:tint val="92000"/>
              </a:schemeClr>
            </a:gs>
            <a:gs pos="50000">
              <a:schemeClr val="phClr">
                <a:tint val="93000"/>
              </a:schemeClr>
            </a:gs>
            <a:gs pos="60000">
              <a:schemeClr val="phClr">
                <a:tint val="92000"/>
              </a:schemeClr>
            </a:gs>
            <a:gs pos="75000">
              <a:schemeClr val="phClr">
                <a:tint val="83000"/>
                <a:satMod val="108000"/>
              </a:schemeClr>
            </a:gs>
            <a:gs pos="100000">
              <a:schemeClr val="phClr">
                <a:tint val="48000"/>
                <a:satMod val="150000"/>
              </a:schemeClr>
            </a:gs>
          </a:gsLst>
          <a:lin ang="5400000" scaled="0"/>
        </a:gradFill>
      </a:fillStyleLst>
      <a:lnStyleLst>
        <a:ln w="12000" cap="flat" cmpd="sng" algn="ctr">
          <a:solidFill>
            <a:schemeClr val="phClr"/>
          </a:solidFill>
          <a:prstDash val="solid"/>
        </a:ln>
        <a:ln w="19050" cap="flat" cmpd="sng" algn="ctr">
          <a:solidFill>
            <a:schemeClr val="phClr"/>
          </a:solidFill>
          <a:prstDash val="solid"/>
        </a:ln>
        <a:ln w="38100" cap="flat" cmpd="sng" algn="ctr">
          <a:solidFill>
            <a:schemeClr val="phClr"/>
          </a:solidFill>
          <a:prstDash val="solid"/>
        </a:ln>
      </a:lnStyleLst>
      <a:effectStyleLst>
        <a:effectStyle>
          <a:effectLst>
            <a:glow rad="63500">
              <a:schemeClr val="phClr">
                <a:alpha val="45000"/>
                <a:satMod val="120000"/>
              </a:schemeClr>
            </a:glow>
          </a:effectLst>
        </a:effectStyle>
        <a:effectStyle>
          <a:effectLst>
            <a:glow rad="63500">
              <a:schemeClr val="phClr">
                <a:alpha val="45000"/>
                <a:satMod val="120000"/>
              </a:schemeClr>
            </a:glow>
          </a:effectLst>
          <a:scene3d>
            <a:camera prst="orthographicFront" fov="0">
              <a:rot lat="0" lon="0" rev="0"/>
            </a:camera>
            <a:lightRig rig="brightRoom" dir="tl">
              <a:rot lat="0" lon="0" rev="8700000"/>
            </a:lightRig>
          </a:scene3d>
          <a:sp3d>
            <a:bevelT w="0" h="0"/>
            <a:contourClr>
              <a:schemeClr val="phClr">
                <a:tint val="70000"/>
              </a:schemeClr>
            </a:contourClr>
          </a:sp3d>
        </a:effectStyle>
        <a:effectStyle>
          <a:effectLst>
            <a:glow rad="101500">
              <a:schemeClr val="phClr">
                <a:alpha val="42000"/>
                <a:satMod val="120000"/>
              </a:schemeClr>
            </a:glow>
          </a:effectLst>
          <a:scene3d>
            <a:camera prst="orthographicFront" fov="0">
              <a:rot lat="0" lon="0" rev="0"/>
            </a:camera>
            <a:lightRig rig="glow" dir="t">
              <a:rot lat="0" lon="0" rev="4800000"/>
            </a:lightRig>
          </a:scene3d>
          <a:sp3d prstMaterial="powder">
            <a:bevelT w="50800" h="50800"/>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19050" algn="ctr">
          <a:solidFill>
            <a:srgbClr val="D33941"/>
          </a:solidFill>
          <a:round/>
          <a:headEnd/>
          <a:tailEnd/>
        </a:ln>
      </a:spPr>
      <a:bodyPr wrap="none" lIns="0" tIns="0" rIns="0" bIns="0" anchor="ctr">
        <a:noAutofit/>
      </a:bodyPr>
      <a:lstStyle>
        <a:defPPr algn="ctr">
          <a:spcBef>
            <a:spcPct val="50000"/>
          </a:spcBef>
          <a:spcAft>
            <a:spcPct val="30000"/>
          </a:spcAft>
          <a:buClr>
            <a:schemeClr val="tx1"/>
          </a:buClr>
          <a:defRPr/>
        </a:defPPr>
      </a:lstStyle>
    </a:spDef>
    <a:lnDef>
      <a:spPr bwMode="auto">
        <a:xfrm>
          <a:off x="0" y="0"/>
          <a:ext cx="1" cy="1"/>
        </a:xfrm>
        <a:custGeom>
          <a:avLst/>
          <a:gdLst/>
          <a:ahLst/>
          <a:cxnLst/>
          <a:rect l="0" t="0" r="0" b="0"/>
          <a:pathLst/>
        </a:custGeom>
        <a:noFill/>
        <a:ln w="12700" cap="flat" cmpd="sng" algn="ctr">
          <a:solidFill>
            <a:srgbClr val="FF0000"/>
          </a:solidFill>
          <a:prstDash val="solid"/>
          <a:round/>
          <a:headEnd type="none" w="med" len="med"/>
          <a:tailEnd type="none" w="med" len="med"/>
        </a:ln>
        <a:effectLst/>
      </a:spPr>
      <a:bodyPr vert="horz" wrap="none" lIns="0" tIns="0" rIns="0" bIns="0" numCol="1" anchor="ctr" anchorCtr="0" compatLnSpc="1">
        <a:prstTxWarp prst="textNoShape">
          <a:avLst/>
        </a:prstTxWarp>
        <a:spAutoFit/>
      </a:bodyPr>
      <a:lstStyle>
        <a:defPPr marL="0" marR="0" indent="0" algn="ctr" defTabSz="914400" rtl="0" eaLnBrk="1" fontAlgn="base" latinLnBrk="0" hangingPunct="1">
          <a:lnSpc>
            <a:spcPct val="100000"/>
          </a:lnSpc>
          <a:spcBef>
            <a:spcPct val="50000"/>
          </a:spcBef>
          <a:spcAft>
            <a:spcPct val="30000"/>
          </a:spcAft>
          <a:buClr>
            <a:schemeClr val="tx1"/>
          </a:buClr>
          <a:buSzTx/>
          <a:buFontTx/>
          <a:buNone/>
          <a:tabLst/>
          <a:defRPr kumimoji="0" lang="en-US" sz="2000" b="1" i="0" u="none" strike="noStrike" cap="none" normalizeH="0" baseline="0" smtClean="0">
            <a:ln>
              <a:noFill/>
            </a:ln>
            <a:solidFill>
              <a:srgbClr val="FF0000"/>
            </a:solidFill>
            <a:effectLst/>
            <a:latin typeface="Arial" charset="0"/>
          </a:defRPr>
        </a:defPPr>
      </a:lstStyle>
    </a:lnDef>
    <a:txDef>
      <a:spPr>
        <a:noFill/>
      </a:spPr>
      <a:bodyPr wrap="none" rtlCol="0">
        <a:noAutofit/>
      </a:bodyPr>
      <a:lstStyle>
        <a:defPPr>
          <a:defRPr dirty="0" smtClean="0">
            <a:solidFill>
              <a:srgbClr val="C00000"/>
            </a:solidFill>
            <a:latin typeface="Arial" pitchFamily="32" charset="0"/>
            <a:cs typeface="Arial" pitchFamily="32" charset="0"/>
          </a:defRPr>
        </a:defPPr>
      </a:lst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8CB57B5F54F4DA48B31C4943C8567926" ma:contentTypeVersion="3" ma:contentTypeDescription="Create a new document." ma:contentTypeScope="" ma:versionID="5eaa3ee1509582f4e02561b7145d904d">
  <xsd:schema xmlns:xsd="http://www.w3.org/2001/XMLSchema" xmlns:xs="http://www.w3.org/2001/XMLSchema" xmlns:p="http://schemas.microsoft.com/office/2006/metadata/properties" xmlns:ns2="e38a8859-07ab-46c5-a44f-5c9b86e92d7c" targetNamespace="http://schemas.microsoft.com/office/2006/metadata/properties" ma:root="true" ma:fieldsID="4d2d3dc816ad86660348993a9b5cdcc4" ns2:_="">
    <xsd:import namespace="e38a8859-07ab-46c5-a44f-5c9b86e92d7c"/>
    <xsd:element name="properties">
      <xsd:complexType>
        <xsd:sequence>
          <xsd:element name="documentManagement">
            <xsd:complexType>
              <xsd:all>
                <xsd:element ref="ns2:MediaServiceMetadata" minOccurs="0"/>
                <xsd:element ref="ns2:MediaServiceFastMetadata"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38a8859-07ab-46c5-a44f-5c9b86e92d7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B2376A1C-BB17-4773-ADA2-45E4298BD2E4}"/>
</file>

<file path=customXml/itemProps2.xml><?xml version="1.0" encoding="utf-8"?>
<ds:datastoreItem xmlns:ds="http://schemas.openxmlformats.org/officeDocument/2006/customXml" ds:itemID="{24B732A6-1CE7-4392-88FE-605853B464F1}"/>
</file>

<file path=customXml/itemProps3.xml><?xml version="1.0" encoding="utf-8"?>
<ds:datastoreItem xmlns:ds="http://schemas.openxmlformats.org/officeDocument/2006/customXml" ds:itemID="{EC4586E1-CFF0-4A56-8173-8570A2D5F181}"/>
</file>

<file path=docProps/app.xml><?xml version="1.0" encoding="utf-8"?>
<Properties xmlns="http://schemas.openxmlformats.org/officeDocument/2006/extended-properties" xmlns:vt="http://schemas.openxmlformats.org/officeDocument/2006/docPropsVTypes">
  <Template>CognizantTheme</Template>
  <TotalTime>1065</TotalTime>
  <Words>1717</Words>
  <Application>Microsoft Office PowerPoint</Application>
  <PresentationFormat>On-screen Show (16:9)</PresentationFormat>
  <Paragraphs>162</Paragraphs>
  <Slides>37</Slides>
  <Notes>27</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37</vt:i4>
      </vt:variant>
    </vt:vector>
  </HeadingPairs>
  <TitlesOfParts>
    <vt:vector size="45" baseType="lpstr">
      <vt:lpstr>Arial</vt:lpstr>
      <vt:lpstr>Calibri</vt:lpstr>
      <vt:lpstr>Courier New</vt:lpstr>
      <vt:lpstr>Wingdings</vt:lpstr>
      <vt:lpstr>Wingdings 2</vt:lpstr>
      <vt:lpstr>Wingdings 3</vt:lpstr>
      <vt:lpstr>CognizantTheme</vt:lpstr>
      <vt:lpstr>Emerald_Template</vt:lpstr>
      <vt:lpstr>InsuranceSuite 10 Fundamentals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Cognizant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InsuranceSuite 10 Fundamentals</dc:title>
  <dc:creator>Seshan, Sangeetha (Cognizant)</dc:creator>
  <cp:lastModifiedBy>George, Dinny Rose (Cognizant)</cp:lastModifiedBy>
  <cp:revision>19</cp:revision>
  <dcterms:created xsi:type="dcterms:W3CDTF">2020-11-09T01:08:15Z</dcterms:created>
  <dcterms:modified xsi:type="dcterms:W3CDTF">2020-11-15T18:28:08Z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0x0101008CB57B5F54F4DA48B31C4943C8567926</vt:lpwstr>
  </property>
</Properties>
</file>